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588" r:id="rId2"/>
    <p:sldId id="571" r:id="rId3"/>
    <p:sldId id="572" r:id="rId4"/>
    <p:sldId id="573" r:id="rId5"/>
    <p:sldId id="267" r:id="rId6"/>
    <p:sldId id="574" r:id="rId7"/>
    <p:sldId id="276" r:id="rId8"/>
    <p:sldId id="575" r:id="rId9"/>
    <p:sldId id="576" r:id="rId10"/>
    <p:sldId id="577" r:id="rId11"/>
    <p:sldId id="578" r:id="rId12"/>
    <p:sldId id="579" r:id="rId13"/>
    <p:sldId id="580" r:id="rId14"/>
    <p:sldId id="582" r:id="rId15"/>
    <p:sldId id="581" r:id="rId16"/>
    <p:sldId id="583" r:id="rId17"/>
    <p:sldId id="584" r:id="rId18"/>
    <p:sldId id="585" r:id="rId19"/>
    <p:sldId id="586" r:id="rId20"/>
    <p:sldId id="587" r:id="rId21"/>
    <p:sldId id="589" r:id="rId2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rrows Diagram" id="{B6D18F6B-13C0-4689-8D47-3BF47272F27F}">
          <p14:sldIdLst>
            <p14:sldId id="588"/>
            <p14:sldId id="571"/>
            <p14:sldId id="572"/>
            <p14:sldId id="573"/>
          </p14:sldIdLst>
        </p14:section>
        <p14:section name="Puzzle Diagram" id="{5EBB697D-5F3A-4619-95B1-18B26D293295}">
          <p14:sldIdLst>
            <p14:sldId id="267"/>
            <p14:sldId id="574"/>
          </p14:sldIdLst>
        </p14:section>
        <p14:section name="Gear Diagram" id="{78BEFFB9-BDDE-431B-8DAD-F147F3B1C6A0}">
          <p14:sldIdLst>
            <p14:sldId id="276"/>
            <p14:sldId id="575"/>
            <p14:sldId id="576"/>
            <p14:sldId id="577"/>
            <p14:sldId id="578"/>
            <p14:sldId id="579"/>
            <p14:sldId id="580"/>
            <p14:sldId id="582"/>
            <p14:sldId id="581"/>
            <p14:sldId id="583"/>
            <p14:sldId id="584"/>
            <p14:sldId id="585"/>
            <p14:sldId id="586"/>
            <p14:sldId id="587"/>
            <p14:sldId id="589"/>
          </p14:sldIdLst>
        </p14:section>
        <p14:section name="Matrix Diagram" id="{5A07AFEB-75C5-487C-BCB4-8E975429D77E}">
          <p14:sldIdLst/>
        </p14:section>
        <p14:section name="Cycle Process" id="{50B0BF03-0985-4946-9592-3190EDAD1A23}">
          <p14:sldIdLst/>
        </p14:section>
        <p14:section name="Gantt Chart" id="{904EEEBC-31A4-4D7F-9ED6-F86ACB6EF018}">
          <p14:sldIdLst/>
        </p14:section>
        <p14:section name="Calendar 2015" id="{4B913258-86AC-4206-ABBC-306309849869}">
          <p14:sldIdLst/>
        </p14:section>
        <p14:section name="Timeline Process" id="{1F6949EA-DE10-4B90-9A09-64B6B4AE90B7}">
          <p14:sldIdLst/>
        </p14:section>
        <p14:section name="Step-by-Step Process" id="{BDC0C192-FFAA-40AD-BF84-0A75CEC29620}">
          <p14:sldIdLst/>
        </p14:section>
        <p14:section name="Funnel Diagram" id="{FD38EE9E-CE02-429A-B76D-12B3C50F77C2}">
          <p14:sldIdLst/>
        </p14:section>
        <p14:section name="Mindmap" id="{BEFC53BC-F424-468E-AD29-25E3B3BA7D55}">
          <p14:sldIdLst/>
        </p14:section>
        <p14:section name="Tree Diagram" id="{396C7869-A3CD-4176-9DFB-FDC97C7466AD}">
          <p14:sldIdLst/>
        </p14:section>
        <p14:section name="Pyramid Diagram" id="{BF303E46-BAA6-46CA-B5F4-147B666F822A}">
          <p14:sldIdLst/>
        </p14:section>
        <p14:section name="Flowchart" id="{85D94DD8-C343-4EA1-803B-2037E9588492}">
          <p14:sldIdLst/>
        </p14:section>
        <p14:section name="Fishbone Diagram" id="{1B606730-6E71-42BB-8321-D12902EDFCA7}">
          <p14:sldIdLst/>
        </p14:section>
        <p14:section name="Map Diagram" id="{355EE30E-99BA-41F4-A409-8A241F946D9C}">
          <p14:sldIdLst/>
        </p14:section>
        <p14:section name="Iceberg Diagram" id="{FF92EB0E-4839-4D74-ABCD-7B20D7FF76F8}">
          <p14:sldIdLst/>
        </p14:section>
        <p14:section name="Pricelist Table" id="{5E179C74-804D-4F9F-9688-0D9697A7DDA7}">
          <p14:sldIdLst/>
        </p14:section>
        <p14:section name="3D Layers Diagram" id="{A1CCEBDB-9B94-4B64-8EFA-7B7DA18384E7}">
          <p14:sldIdLst/>
        </p14:section>
        <p14:section name="Comparison / proposition" id="{50F87C0F-1B7F-424A-AC8C-7BF367B1970C}">
          <p14:sldIdLst/>
        </p14:section>
        <p14:section name="Business Model" id="{C01F8ABC-4008-48CE-B62C-64BEF1F37574}">
          <p14:sldIdLst/>
        </p14:section>
        <p14:section name="Human Diagram" id="{578B14A7-58BB-4183-A73C-665BBC05F710}">
          <p14:sldIdLst/>
        </p14:section>
        <p14:section name="Road Diagram" id="{DD9FA14E-9415-4144-873F-5D6CFBF4D8E1}">
          <p14:sldIdLst/>
        </p14:section>
        <p14:section name="Gadget Diagram" id="{4CD4ABD5-5BAA-4108-86AF-7DED4EC6DF93}">
          <p14:sldIdLst/>
        </p14:section>
        <p14:section name="Mockup Template" id="{5DD95A02-F785-4B87-AAA9-183570F07D22}">
          <p14:sldIdLst/>
        </p14:section>
        <p14:section name="Portfolio" id="{BA390565-5CD7-44F5-8FE9-B359590A0BFC}">
          <p14:sldIdLst/>
        </p14:section>
        <p14:section name="Team/ Photo Slide" id="{6BE9D522-C8CD-4D08-88EF-5D9323F1E807}">
          <p14:sldIdLst/>
        </p14:section>
        <p14:section name="Hierarchy" id="{05BE700D-4A3D-496C-8147-B1F208F5F0B1}">
          <p14:sldIdLst/>
        </p14:section>
        <p14:section name="Energy Diagram" id="{19024546-5A2D-444D-93AB-5DB161A06C34}">
          <p14:sldIdLst/>
        </p14:section>
        <p14:section name="Environment Diagram" id="{D8E4D9E5-5567-4351-8B7F-442522BC5E17}">
          <p14:sldIdLst/>
        </p14:section>
        <p14:section name="Technology Diagram" id="{97B26582-CC5F-48F5-A846-278EA826C549}">
          <p14:sldIdLst/>
        </p14:section>
        <p14:section name="Security Diagram" id="{E8BE48A3-7AC8-4CC7-A403-30D95D2586C8}">
          <p14:sldIdLst/>
        </p14:section>
        <p14:section name="Finance Diagram" id="{BAAB6C5E-109A-47E8-9E86-01C9BE31C3DB}">
          <p14:sldIdLst/>
        </p14:section>
        <p14:section name="Creative Diagram" id="{9705E2B5-615D-4737-AD23-8E25FF304395}">
          <p14:sldIdLst/>
        </p14:section>
        <p14:section name="Science Diagram" id="{2833A231-1084-4DCF-A542-119AA5ED2434}">
          <p14:sldIdLst/>
        </p14:section>
        <p14:section name="Health" id="{9E723CDD-AAB0-46CA-ABAE-2CED2ABC56E9}">
          <p14:sldIdLst/>
        </p14:section>
        <p14:section name="Training" id="{D08A28FA-DA1A-4D99-A158-7FBBCF4ACCA9}">
          <p14:sldIdLst/>
        </p14:section>
        <p14:section name="Property" id="{E9406AC2-350F-4E06-A0DA-5D506774A3AA}">
          <p14:sldIdLst/>
        </p14:section>
        <p14:section name="Chart" id="{AEA3F791-3B71-47EA-8ABE-FA4511B5CB5C}">
          <p14:sldIdLst/>
        </p14:section>
        <p14:section name="Testimonial / Client List" id="{50249823-F496-47D5-B746-0BD6C69E56E9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5F0B"/>
    <a:srgbClr val="0099FF"/>
    <a:srgbClr val="53B9FF"/>
    <a:srgbClr val="A86E3E"/>
    <a:srgbClr val="52361E"/>
    <a:srgbClr val="D3A577"/>
    <a:srgbClr val="83C937"/>
    <a:srgbClr val="FFE9D9"/>
    <a:srgbClr val="FFCC99"/>
    <a:srgbClr val="006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3" autoAdjust="0"/>
    <p:restoredTop sz="87227" autoAdjust="0"/>
  </p:normalViewPr>
  <p:slideViewPr>
    <p:cSldViewPr snapToGrid="0">
      <p:cViewPr>
        <p:scale>
          <a:sx n="83" d="100"/>
          <a:sy n="83" d="100"/>
        </p:scale>
        <p:origin x="-605" y="-43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09/11/2020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rotate the needle</a:t>
            </a:r>
            <a:r>
              <a:rPr lang="id-ID" dirty="0" smtClean="0">
                <a:sym typeface="Wingdings" panose="05000000000000000000" pitchFamily="2" charset="2"/>
              </a:rPr>
              <a:t>, and insert any indicator into the gauge</a:t>
            </a:r>
            <a:r>
              <a:rPr lang="id-ID" baseline="0" dirty="0" smtClean="0">
                <a:sym typeface="Wingdings" panose="05000000000000000000" pitchFamily="2" charset="2"/>
              </a:rPr>
              <a:t> 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489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Resize</a:t>
            </a:r>
            <a:r>
              <a:rPr lang="id-ID" baseline="0" dirty="0" smtClean="0"/>
              <a:t> the Square inside battery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492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56D2-5607-4D29-ACF6-43849869B028}" type="datetime1">
              <a:rPr lang="id-ID" smtClean="0"/>
              <a:t>09/11/2020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967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0280-B150-4B8A-9001-3E025C0F4706}" type="datetime1">
              <a:rPr lang="id-ID" smtClean="0"/>
              <a:t>09/11/2020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290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0DB0-BAD8-458F-B1D0-8411BC397410}" type="datetime1">
              <a:rPr lang="id-ID" smtClean="0"/>
              <a:t>09/11/2020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98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23D9-416B-4BB4-8F9F-3997E5B4E11F}" type="datetime1">
              <a:rPr lang="id-ID" smtClean="0"/>
              <a:t>09/11/2020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630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2B8A-6059-4C3D-A117-6C1804B1804A}" type="datetime1">
              <a:rPr lang="id-ID" smtClean="0"/>
              <a:t>09/11/2020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269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4CE5-A7F8-4F80-87DF-084D31EF1233}" type="datetime1">
              <a:rPr lang="id-ID" smtClean="0"/>
              <a:t>09/11/2020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99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F0C9-0BE3-4677-884B-9C31C74311A1}" type="datetime1">
              <a:rPr lang="id-ID" smtClean="0"/>
              <a:t>09/11/2020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137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0218-5330-4785-B1E7-F3526C61566D}" type="datetime1">
              <a:rPr lang="id-ID" smtClean="0"/>
              <a:t>09/11/2020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673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D1A9-4899-4ABA-954B-5F1ACABBE3E4}" type="datetime1">
              <a:rPr lang="id-ID" smtClean="0"/>
              <a:t>09/11/2020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104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F860-82C4-4690-A86A-B60E8CFA52AC}" type="datetime1">
              <a:rPr lang="id-ID" smtClean="0"/>
              <a:t>09/11/2020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387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C5AD-890E-4ADF-B8C4-4941FD24B3BC}" type="datetime1">
              <a:rPr lang="id-ID" smtClean="0"/>
              <a:t>09/11/2020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5488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936E-0EFE-4CCF-8047-4B96EAA85A4B}" type="datetime1">
              <a:rPr lang="id-ID" smtClean="0"/>
              <a:t>09/11/2020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56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4E6-60BA-4AE2-BD9D-B0A40BC9AFCC}" type="datetime1">
              <a:rPr lang="id-ID" smtClean="0"/>
              <a:t>09/11/2020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1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30EA-9897-47AE-9CDB-AEAFD81C8182}" type="datetime1">
              <a:rPr lang="id-ID" smtClean="0"/>
              <a:t>09/11/2020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631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2934-AB0B-4324-BE3E-33D0C3B99CA4}" type="datetime1">
              <a:rPr lang="id-ID" smtClean="0"/>
              <a:t>09/11/2020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DF8D-F21F-4D5F-AD1F-ED73F7C1A2D9}" type="datetime1">
              <a:rPr lang="id-ID" smtClean="0"/>
              <a:t>09/11/2020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4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AB92-3197-4033-AA3F-F7FD73C37BBB}" type="datetime1">
              <a:rPr lang="id-ID" smtClean="0"/>
              <a:t>09/11/2020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19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A61B-FCBB-4017-B57E-4AF09D4F46BD}" type="datetime1">
              <a:rPr lang="id-ID" smtClean="0"/>
              <a:t>09/11/2020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587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3841-64DD-4F32-AF0D-A9C5B30FDC61}" type="datetime1">
              <a:rPr lang="id-ID" smtClean="0"/>
              <a:t>09/11/2020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851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853-A24A-41F1-9978-945C67BE35B6}" type="datetime1">
              <a:rPr lang="id-ID" smtClean="0"/>
              <a:t>09/11/2020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153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193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A05F-B5F1-48AF-949F-45ADD6B9BD11}" type="datetime1">
              <a:rPr lang="id-ID" smtClean="0"/>
              <a:t>09/11/2020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42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74E2-1056-4ACD-A73D-D7D0C7FDCBB9}" type="datetime1">
              <a:rPr lang="id-ID" smtClean="0"/>
              <a:t>09/11/2020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:p14="http://schemas.microsoft.com/office/powerpoint/2010/main" val="18910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1B3D-9BCE-4359-A52C-188F96C905CF}" type="datetime1">
              <a:rPr lang="id-ID" smtClean="0"/>
              <a:t>09/11/2020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751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97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629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E1FC-75DA-42B7-B8EC-ED350D85B6DF}" type="datetime1">
              <a:rPr lang="id-ID" smtClean="0"/>
              <a:t>09/11/2020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685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0ABA-89EC-4FC6-8FC0-4B51785B47E0}" type="datetime1">
              <a:rPr lang="id-ID" smtClean="0"/>
              <a:t>09/11/2020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88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5AAB-252E-4F03-82C3-6AC087CBE5FB}" type="datetime1">
              <a:rPr lang="id-ID" smtClean="0"/>
              <a:t>09/11/2020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:p14="http://schemas.microsoft.com/office/powerpoint/2010/main" val="378679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5A7B-1862-4C39-B938-394547D5C744}" type="datetime1">
              <a:rPr lang="id-ID" smtClean="0"/>
              <a:t>09/11/2020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713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0045-A410-4770-A56A-6EE53CCEC83C}" type="datetime1">
              <a:rPr lang="id-ID" smtClean="0"/>
              <a:t>09/11/2020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87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6DC-2824-40A7-A092-DC6C0D7546BF}" type="datetime1">
              <a:rPr lang="id-ID" smtClean="0"/>
              <a:t>09/11/2020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618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5258-C69D-444A-8DB9-5FF3B8AEEC20}" type="datetime1">
              <a:rPr lang="id-ID" smtClean="0"/>
              <a:t>09/11/2020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62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2B16-B190-405B-B4A7-4BA19FA752DC}" type="datetime1">
              <a:rPr lang="id-ID" smtClean="0"/>
              <a:t>09/11/2020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70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9B58-5A12-4740-8027-D5EC7394DD19}" type="datetime1">
              <a:rPr lang="id-ID" smtClean="0"/>
              <a:t>09/11/2020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91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47CC-21CD-44F8-AC5A-D4D182142B12}" type="datetime1">
              <a:rPr lang="id-ID" smtClean="0"/>
              <a:t>09/11/2020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Ultim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" y="428"/>
            <a:ext cx="12190477" cy="6857143"/>
          </a:xfrm>
          <a:prstGeom prst="rect">
            <a:avLst/>
          </a:prstGeom>
        </p:spPr>
      </p:pic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69241" y="1565828"/>
            <a:ext cx="5622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Sınavda Zamanı Verimli Kullanmadığınızda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63588" y="2877013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Bazı sorular için yeterli zamanınız kalmaz.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55305" y="408640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Yetiştiremeyeceğinizi düşünürsünüz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Bazı soruları hızlı yapmak zorunda kalırsınız.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93156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clo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1307" y="2719137"/>
            <a:ext cx="733260" cy="733260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512\0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5321" y="5153025"/>
            <a:ext cx="681121" cy="681121"/>
          </a:xfrm>
          <a:prstGeom prst="rect">
            <a:avLst/>
          </a:prstGeom>
          <a:noFill/>
        </p:spPr>
      </p:pic>
      <p:pic>
        <p:nvPicPr>
          <p:cNvPr id="2053" name="Picture 5" descr="D:\MUHAMMED\afiş-broşür-bülten\psd\deneme\şekiller\icon\175-Education-Vector-Icons\175-Education-Vector-Icons\PNG\128\08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9838" y="3913772"/>
            <a:ext cx="658478" cy="658478"/>
          </a:xfrm>
          <a:prstGeom prst="rect">
            <a:avLst/>
          </a:prstGeom>
          <a:noFill/>
        </p:spPr>
      </p:pic>
      <p:sp>
        <p:nvSpPr>
          <p:cNvPr id="23" name="2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57799" y="1337229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Sınav Hakkında Olumsuz Düşünceler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81531" y="2082927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Sınavın hayatımızı değiştireceği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00800" y="2714814"/>
            <a:ext cx="579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Aile, öğretmen ve arkadaşlara rezil olacağımız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05602" y="5465146"/>
            <a:ext cx="5313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Düşük not aldığımızda, iyi bir lise veya üniversiteye gidemeyeceğinizi düşünmeniz.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49713" y="3384573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Soruların zor olacağını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4" name="Rectangle 32"/>
          <p:cNvSpPr/>
          <p:nvPr/>
        </p:nvSpPr>
        <p:spPr>
          <a:xfrm>
            <a:off x="6448931" y="4018235"/>
            <a:ext cx="5642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Sınavın kötü geçeceğine inanma,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12830" y="4700025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Ailemizin hayal kırıklığına uğrayacağı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3074" name="Picture 2" descr="D:\MUHAMMED\afiş-broşür-bülten\psd\deneme\şekiller\icon\175-Education-Vector-Icons\175-Education-Vector-Icons\PNG\128\1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3817" y="5442960"/>
            <a:ext cx="596983" cy="596983"/>
          </a:xfrm>
          <a:prstGeom prst="rect">
            <a:avLst/>
          </a:prstGeom>
          <a:noFill/>
        </p:spPr>
      </p:pic>
      <p:pic>
        <p:nvPicPr>
          <p:cNvPr id="3075" name="Picture 3" descr="D:\MUHAMMED\afiş-broşür-bülten\psd\deneme\şekiller\icon\toplu 48\buy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5075" y="4572595"/>
            <a:ext cx="613694" cy="613694"/>
          </a:xfrm>
          <a:prstGeom prst="rect">
            <a:avLst/>
          </a:prstGeom>
          <a:noFill/>
        </p:spPr>
      </p:pic>
      <p:pic>
        <p:nvPicPr>
          <p:cNvPr id="3076" name="Picture 4" descr="D:\MUHAMMED\afiş-broşür-bülten\psd\deneme\şekiller\icon\toplu 48\thumb_dow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4879" y="4066683"/>
            <a:ext cx="516689" cy="516689"/>
          </a:xfrm>
          <a:prstGeom prst="rect">
            <a:avLst/>
          </a:prstGeom>
          <a:noFill/>
        </p:spPr>
      </p:pic>
      <p:pic>
        <p:nvPicPr>
          <p:cNvPr id="3077" name="Picture 5" descr="D:\MUHAMMED\afiş-broşür-bülten\psd\deneme\şekiller\icon\toplu 48\secure_pa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4980" y="2033844"/>
            <a:ext cx="516857" cy="516857"/>
          </a:xfrm>
          <a:prstGeom prst="rect">
            <a:avLst/>
          </a:prstGeom>
          <a:noFill/>
        </p:spPr>
      </p:pic>
      <p:pic>
        <p:nvPicPr>
          <p:cNvPr id="3078" name="Picture 6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1490" y="2571424"/>
            <a:ext cx="713373" cy="713373"/>
          </a:xfrm>
          <a:prstGeom prst="rect">
            <a:avLst/>
          </a:prstGeom>
          <a:noFill/>
        </p:spPr>
      </p:pic>
      <p:pic>
        <p:nvPicPr>
          <p:cNvPr id="3079" name="Picture 7" descr="D:\MUHAMMED\afiş-broşür-bülten\psd\deneme\şekiller\icon\qcreat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94697" y="3307253"/>
            <a:ext cx="826419" cy="446600"/>
          </a:xfrm>
          <a:prstGeom prst="rect">
            <a:avLst/>
          </a:prstGeom>
          <a:noFill/>
        </p:spPr>
      </p:pic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75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5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995736" y="2263660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Yüksek Hedef Belirlediğinizde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41689" y="321389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ulaşmanız uzun zaman alabilir, 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37685" y="4142562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ulaşmak çok zor veya imkansız olabilir.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36893" y="5145194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ulaşamayacağınıza inanmanız,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4098" name="Picture 2" descr="D:\MUHAMMED\afiş-broşür-bülten\psd\deneme\şekiller\icon\toplu 48\bullsey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6384" y="3200150"/>
            <a:ext cx="457200" cy="457200"/>
          </a:xfrm>
          <a:prstGeom prst="rect">
            <a:avLst/>
          </a:prstGeom>
          <a:noFill/>
        </p:spPr>
      </p:pic>
      <p:pic>
        <p:nvPicPr>
          <p:cNvPr id="4099" name="Picture 3" descr="D:\MUHAMMED\afiş-broşür-bülten\psd\deneme\şekiller\icon\toplu 48\clo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0206" y="4067175"/>
            <a:ext cx="457200" cy="457200"/>
          </a:xfrm>
          <a:prstGeom prst="rect">
            <a:avLst/>
          </a:prstGeom>
          <a:noFill/>
        </p:spPr>
      </p:pic>
      <p:pic>
        <p:nvPicPr>
          <p:cNvPr id="4100" name="Picture 4" descr="D:\MUHAMMED\afiş-broşür-bülten\psd\deneme\şekiller\icon\toplu 48\ale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8174" y="5028449"/>
            <a:ext cx="457200" cy="457200"/>
          </a:xfrm>
          <a:prstGeom prst="rect">
            <a:avLst/>
          </a:prstGeom>
          <a:noFill/>
        </p:spPr>
      </p:pic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03231" y="1734271"/>
            <a:ext cx="6388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Yanlış Başarı Algısı(Ya Hep-Ya Hiç Tarzı Düşünme)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10131" y="3129674"/>
            <a:ext cx="51086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solidFill>
                  <a:schemeClr val="tx2"/>
                </a:solidFill>
              </a:rPr>
              <a:t>Kendinize sınav sonucu ile ilgili koyduğunuz hedefin üstünde puan aldığınızda 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“Kendinizi Çok Başarılı</a:t>
            </a:r>
            <a:r>
              <a:rPr lang="tr-TR" sz="2000" dirty="0" smtClean="0">
                <a:solidFill>
                  <a:schemeClr val="tx2"/>
                </a:solidFill>
              </a:rPr>
              <a:t>” Altında aldığınızda </a:t>
            </a:r>
            <a:r>
              <a:rPr lang="tr-TR" sz="2000" b="1" dirty="0" smtClean="0">
                <a:solidFill>
                  <a:schemeClr val="accent3">
                    <a:lumMod val="75000"/>
                  </a:schemeClr>
                </a:solidFill>
              </a:rPr>
              <a:t>“Çok Başarısız”</a:t>
            </a:r>
            <a:r>
              <a:rPr lang="tr-TR" sz="2000" dirty="0" smtClean="0">
                <a:solidFill>
                  <a:schemeClr val="tx2"/>
                </a:solidFill>
              </a:rPr>
              <a:t> olarak görmeniz.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452938" y="601578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D:\MUHAMMED\afiş-broşür-bülten\psd\deneme\şekiller\icon\512\1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9153" y="3360239"/>
            <a:ext cx="646028" cy="646028"/>
          </a:xfrm>
          <a:prstGeom prst="rect">
            <a:avLst/>
          </a:prstGeom>
          <a:noFill/>
        </p:spPr>
      </p:pic>
      <p:sp>
        <p:nvSpPr>
          <p:cNvPr id="24" name="23 Metin kutusu"/>
          <p:cNvSpPr txBox="1"/>
          <p:nvPr/>
        </p:nvSpPr>
        <p:spPr>
          <a:xfrm>
            <a:off x="6412831" y="4981072"/>
            <a:ext cx="535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55F0B"/>
                </a:solidFill>
              </a:rPr>
              <a:t>Örn: 90 üzerini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“Çok İyi Not”</a:t>
            </a:r>
            <a:r>
              <a:rPr lang="tr-TR" b="1" dirty="0" smtClean="0">
                <a:solidFill>
                  <a:srgbClr val="F55F0B"/>
                </a:solidFill>
              </a:rPr>
              <a:t> altını ise </a:t>
            </a:r>
            <a:r>
              <a:rPr lang="tr-TR" b="1" dirty="0" smtClean="0">
                <a:solidFill>
                  <a:srgbClr val="FF0000"/>
                </a:solidFill>
              </a:rPr>
              <a:t>“Kötü Bir Not” </a:t>
            </a:r>
            <a:r>
              <a:rPr lang="tr-TR" b="1" dirty="0" smtClean="0">
                <a:solidFill>
                  <a:srgbClr val="F55F0B"/>
                </a:solidFill>
              </a:rPr>
              <a:t>olarak düşündüğünüzde.</a:t>
            </a:r>
            <a:endParaRPr lang="tr-TR" b="1" dirty="0">
              <a:solidFill>
                <a:srgbClr val="F55F0B"/>
              </a:solidFill>
            </a:endParaRPr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47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263970" y="4823765"/>
            <a:ext cx="4950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b="1" dirty="0" smtClean="0">
                <a:solidFill>
                  <a:srgbClr val="00B0F0"/>
                </a:solidFill>
                <a:latin typeface="+mj-lt"/>
              </a:rPr>
              <a:t>Yapmalıyız?</a:t>
            </a:r>
            <a:endParaRPr lang="id-ID" sz="6600" b="1" dirty="0">
              <a:solidFill>
                <a:srgbClr val="00B0F0"/>
              </a:solidFill>
              <a:latin typeface="+mj-lt"/>
            </a:endParaRPr>
          </a:p>
        </p:txBody>
      </p:sp>
      <p:grpSp>
        <p:nvGrpSpPr>
          <p:cNvPr id="3" name="Group 11"/>
          <p:cNvGrpSpPr/>
          <p:nvPr/>
        </p:nvGrpSpPr>
        <p:grpSpPr>
          <a:xfrm rot="2651420">
            <a:off x="2806301" y="517250"/>
            <a:ext cx="4599361" cy="5508549"/>
            <a:chOff x="406276" y="1164961"/>
            <a:chExt cx="4341396" cy="5084859"/>
          </a:xfrm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grpSpPr>
        <p:grpSp>
          <p:nvGrpSpPr>
            <p:cNvPr id="4" name="Group 10"/>
            <p:cNvGrpSpPr/>
            <p:nvPr/>
          </p:nvGrpSpPr>
          <p:grpSpPr>
            <a:xfrm>
              <a:off x="406276" y="1801645"/>
              <a:ext cx="3980467" cy="4448175"/>
              <a:chOff x="406276" y="1801645"/>
              <a:chExt cx="3980467" cy="4448175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 rot="18900000">
                <a:off x="3337405" y="1801645"/>
                <a:ext cx="1049338" cy="4448175"/>
              </a:xfrm>
              <a:custGeom>
                <a:avLst/>
                <a:gdLst>
                  <a:gd name="T0" fmla="*/ 142 w 279"/>
                  <a:gd name="T1" fmla="*/ 1183 h 1183"/>
                  <a:gd name="T2" fmla="*/ 40 w 279"/>
                  <a:gd name="T3" fmla="*/ 1143 h 1183"/>
                  <a:gd name="T4" fmla="*/ 0 w 279"/>
                  <a:gd name="T5" fmla="*/ 1051 h 1183"/>
                  <a:gd name="T6" fmla="*/ 0 w 279"/>
                  <a:gd name="T7" fmla="*/ 45 h 1183"/>
                  <a:gd name="T8" fmla="*/ 45 w 279"/>
                  <a:gd name="T9" fmla="*/ 0 h 1183"/>
                  <a:gd name="T10" fmla="*/ 90 w 279"/>
                  <a:gd name="T11" fmla="*/ 45 h 1183"/>
                  <a:gd name="T12" fmla="*/ 90 w 279"/>
                  <a:gd name="T13" fmla="*/ 1051 h 1183"/>
                  <a:gd name="T14" fmla="*/ 103 w 279"/>
                  <a:gd name="T15" fmla="*/ 1077 h 1183"/>
                  <a:gd name="T16" fmla="*/ 145 w 279"/>
                  <a:gd name="T17" fmla="*/ 1093 h 1183"/>
                  <a:gd name="T18" fmla="*/ 189 w 279"/>
                  <a:gd name="T19" fmla="*/ 1051 h 1183"/>
                  <a:gd name="T20" fmla="*/ 189 w 279"/>
                  <a:gd name="T21" fmla="*/ 1007 h 1183"/>
                  <a:gd name="T22" fmla="*/ 234 w 279"/>
                  <a:gd name="T23" fmla="*/ 962 h 1183"/>
                  <a:gd name="T24" fmla="*/ 279 w 279"/>
                  <a:gd name="T25" fmla="*/ 1007 h 1183"/>
                  <a:gd name="T26" fmla="*/ 279 w 279"/>
                  <a:gd name="T27" fmla="*/ 1051 h 1183"/>
                  <a:gd name="T28" fmla="*/ 149 w 279"/>
                  <a:gd name="T29" fmla="*/ 1183 h 1183"/>
                  <a:gd name="T30" fmla="*/ 142 w 279"/>
                  <a:gd name="T31" fmla="*/ 1183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9" h="1183">
                    <a:moveTo>
                      <a:pt x="142" y="1183"/>
                    </a:moveTo>
                    <a:cubicBezTo>
                      <a:pt x="104" y="1183"/>
                      <a:pt x="67" y="1169"/>
                      <a:pt x="40" y="1143"/>
                    </a:cubicBezTo>
                    <a:cubicBezTo>
                      <a:pt x="14" y="1118"/>
                      <a:pt x="0" y="1085"/>
                      <a:pt x="0" y="105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ubicBezTo>
                      <a:pt x="90" y="1051"/>
                      <a:pt x="90" y="1051"/>
                      <a:pt x="90" y="1051"/>
                    </a:cubicBezTo>
                    <a:cubicBezTo>
                      <a:pt x="90" y="1060"/>
                      <a:pt x="95" y="1070"/>
                      <a:pt x="103" y="1077"/>
                    </a:cubicBezTo>
                    <a:cubicBezTo>
                      <a:pt x="114" y="1088"/>
                      <a:pt x="129" y="1093"/>
                      <a:pt x="145" y="1093"/>
                    </a:cubicBezTo>
                    <a:cubicBezTo>
                      <a:pt x="170" y="1092"/>
                      <a:pt x="189" y="1073"/>
                      <a:pt x="189" y="1051"/>
                    </a:cubicBezTo>
                    <a:cubicBezTo>
                      <a:pt x="189" y="1007"/>
                      <a:pt x="189" y="1007"/>
                      <a:pt x="189" y="1007"/>
                    </a:cubicBezTo>
                    <a:cubicBezTo>
                      <a:pt x="189" y="982"/>
                      <a:pt x="209" y="962"/>
                      <a:pt x="234" y="962"/>
                    </a:cubicBezTo>
                    <a:cubicBezTo>
                      <a:pt x="259" y="962"/>
                      <a:pt x="279" y="982"/>
                      <a:pt x="279" y="1007"/>
                    </a:cubicBezTo>
                    <a:cubicBezTo>
                      <a:pt x="279" y="1051"/>
                      <a:pt x="279" y="1051"/>
                      <a:pt x="279" y="1051"/>
                    </a:cubicBezTo>
                    <a:cubicBezTo>
                      <a:pt x="279" y="1122"/>
                      <a:pt x="222" y="1180"/>
                      <a:pt x="149" y="1183"/>
                    </a:cubicBezTo>
                    <a:cubicBezTo>
                      <a:pt x="147" y="1183"/>
                      <a:pt x="144" y="1183"/>
                      <a:pt x="142" y="118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 rot="18900000">
                <a:off x="406276" y="3369422"/>
                <a:ext cx="2116138" cy="1936750"/>
              </a:xfrm>
              <a:custGeom>
                <a:avLst/>
                <a:gdLst>
                  <a:gd name="T0" fmla="*/ 563 w 563"/>
                  <a:gd name="T1" fmla="*/ 0 h 515"/>
                  <a:gd name="T2" fmla="*/ 0 w 563"/>
                  <a:gd name="T3" fmla="*/ 482 h 515"/>
                  <a:gd name="T4" fmla="*/ 113 w 563"/>
                  <a:gd name="T5" fmla="*/ 474 h 515"/>
                  <a:gd name="T6" fmla="*/ 367 w 563"/>
                  <a:gd name="T7" fmla="*/ 515 h 515"/>
                  <a:gd name="T8" fmla="*/ 563 w 563"/>
                  <a:gd name="T9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515">
                    <a:moveTo>
                      <a:pt x="563" y="0"/>
                    </a:moveTo>
                    <a:cubicBezTo>
                      <a:pt x="283" y="47"/>
                      <a:pt x="61" y="238"/>
                      <a:pt x="0" y="482"/>
                    </a:cubicBezTo>
                    <a:cubicBezTo>
                      <a:pt x="37" y="477"/>
                      <a:pt x="74" y="474"/>
                      <a:pt x="113" y="474"/>
                    </a:cubicBezTo>
                    <a:cubicBezTo>
                      <a:pt x="202" y="474"/>
                      <a:pt x="288" y="489"/>
                      <a:pt x="367" y="515"/>
                    </a:cubicBezTo>
                    <a:cubicBezTo>
                      <a:pt x="372" y="384"/>
                      <a:pt x="406" y="170"/>
                      <a:pt x="5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 rot="18900000">
                <a:off x="1586775" y="2209992"/>
                <a:ext cx="1973263" cy="1997075"/>
              </a:xfrm>
              <a:custGeom>
                <a:avLst/>
                <a:gdLst>
                  <a:gd name="T0" fmla="*/ 251 w 525"/>
                  <a:gd name="T1" fmla="*/ 0 h 531"/>
                  <a:gd name="T2" fmla="*/ 242 w 525"/>
                  <a:gd name="T3" fmla="*/ 0 h 531"/>
                  <a:gd name="T4" fmla="*/ 0 w 525"/>
                  <a:gd name="T5" fmla="*/ 529 h 531"/>
                  <a:gd name="T6" fmla="*/ 259 w 525"/>
                  <a:gd name="T7" fmla="*/ 486 h 531"/>
                  <a:gd name="T8" fmla="*/ 525 w 525"/>
                  <a:gd name="T9" fmla="*/ 531 h 531"/>
                  <a:gd name="T10" fmla="*/ 251 w 525"/>
                  <a:gd name="T11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5" h="531">
                    <a:moveTo>
                      <a:pt x="251" y="0"/>
                    </a:moveTo>
                    <a:cubicBezTo>
                      <a:pt x="248" y="0"/>
                      <a:pt x="245" y="0"/>
                      <a:pt x="242" y="0"/>
                    </a:cubicBezTo>
                    <a:cubicBezTo>
                      <a:pt x="45" y="161"/>
                      <a:pt x="5" y="394"/>
                      <a:pt x="0" y="529"/>
                    </a:cubicBezTo>
                    <a:cubicBezTo>
                      <a:pt x="81" y="501"/>
                      <a:pt x="168" y="486"/>
                      <a:pt x="259" y="486"/>
                    </a:cubicBezTo>
                    <a:cubicBezTo>
                      <a:pt x="353" y="486"/>
                      <a:pt x="443" y="502"/>
                      <a:pt x="525" y="531"/>
                    </a:cubicBezTo>
                    <a:cubicBezTo>
                      <a:pt x="516" y="396"/>
                      <a:pt x="467" y="155"/>
                      <a:pt x="2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9" name="Freeform 8"/>
            <p:cNvSpPr>
              <a:spLocks/>
            </p:cNvSpPr>
            <p:nvPr/>
          </p:nvSpPr>
          <p:spPr bwMode="auto">
            <a:xfrm rot="18900000">
              <a:off x="2552159" y="1164961"/>
              <a:ext cx="2195513" cy="1943100"/>
            </a:xfrm>
            <a:custGeom>
              <a:avLst/>
              <a:gdLst>
                <a:gd name="T0" fmla="*/ 0 w 584"/>
                <a:gd name="T1" fmla="*/ 0 h 517"/>
                <a:gd name="T2" fmla="*/ 223 w 584"/>
                <a:gd name="T3" fmla="*/ 517 h 517"/>
                <a:gd name="T4" fmla="*/ 471 w 584"/>
                <a:gd name="T5" fmla="*/ 478 h 517"/>
                <a:gd name="T6" fmla="*/ 584 w 584"/>
                <a:gd name="T7" fmla="*/ 486 h 517"/>
                <a:gd name="T8" fmla="*/ 0 w 584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517">
                  <a:moveTo>
                    <a:pt x="0" y="0"/>
                  </a:moveTo>
                  <a:cubicBezTo>
                    <a:pt x="170" y="167"/>
                    <a:pt x="213" y="386"/>
                    <a:pt x="223" y="517"/>
                  </a:cubicBezTo>
                  <a:cubicBezTo>
                    <a:pt x="300" y="492"/>
                    <a:pt x="384" y="478"/>
                    <a:pt x="471" y="478"/>
                  </a:cubicBezTo>
                  <a:cubicBezTo>
                    <a:pt x="509" y="478"/>
                    <a:pt x="547" y="481"/>
                    <a:pt x="584" y="486"/>
                  </a:cubicBezTo>
                  <a:cubicBezTo>
                    <a:pt x="521" y="236"/>
                    <a:pt x="290" y="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7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260" y="-216568"/>
            <a:ext cx="2857500" cy="2381250"/>
          </a:xfrm>
          <a:prstGeom prst="rect">
            <a:avLst/>
          </a:prstGeom>
          <a:noFill/>
        </p:spPr>
      </p:pic>
      <p:pic>
        <p:nvPicPr>
          <p:cNvPr id="4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534" y="-264695"/>
            <a:ext cx="2857500" cy="2381250"/>
          </a:xfrm>
          <a:prstGeom prst="rect">
            <a:avLst/>
          </a:prstGeom>
          <a:noFill/>
        </p:spPr>
      </p:pic>
      <p:sp>
        <p:nvSpPr>
          <p:cNvPr id="44" name="43 Metin kutusu"/>
          <p:cNvSpPr txBox="1"/>
          <p:nvPr/>
        </p:nvSpPr>
        <p:spPr>
          <a:xfrm>
            <a:off x="3128210" y="962526"/>
            <a:ext cx="8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44 Metin kutusu"/>
          <p:cNvSpPr txBox="1"/>
          <p:nvPr/>
        </p:nvSpPr>
        <p:spPr>
          <a:xfrm>
            <a:off x="6697578" y="946484"/>
            <a:ext cx="8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Kaygısı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45 Metin kutusu"/>
          <p:cNvSpPr txBox="1"/>
          <p:nvPr/>
        </p:nvSpPr>
        <p:spPr>
          <a:xfrm>
            <a:off x="1648327" y="3922294"/>
            <a:ext cx="32605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600" b="1" dirty="0" smtClean="0">
                <a:solidFill>
                  <a:schemeClr val="accent1">
                    <a:lumMod val="75000"/>
                  </a:schemeClr>
                </a:solidFill>
              </a:rPr>
              <a:t>Ne</a:t>
            </a:r>
            <a:endParaRPr lang="tr-TR" sz="2800" dirty="0"/>
          </a:p>
        </p:txBody>
      </p:sp>
      <p:pic>
        <p:nvPicPr>
          <p:cNvPr id="5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5428" y="-276726"/>
            <a:ext cx="2857500" cy="2381250"/>
          </a:xfrm>
          <a:prstGeom prst="rect">
            <a:avLst/>
          </a:prstGeom>
          <a:noFill/>
        </p:spPr>
      </p:pic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126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228608" y="1711482"/>
            <a:ext cx="5713330" cy="526407"/>
            <a:chOff x="4437053" y="2292645"/>
            <a:chExt cx="1515768" cy="1640028"/>
          </a:xfrm>
        </p:grpSpPr>
        <p:grpSp>
          <p:nvGrpSpPr>
            <p:cNvPr id="4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1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Sınavda başarısız olacağım</a:t>
              </a: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6216498" y="1745015"/>
            <a:ext cx="5710798" cy="456779"/>
            <a:chOff x="6361555" y="2129498"/>
            <a:chExt cx="1515768" cy="1570954"/>
          </a:xfrm>
        </p:grpSpPr>
        <p:grpSp>
          <p:nvGrpSpPr>
            <p:cNvPr id="8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6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525547" y="2207877"/>
              <a:ext cx="1202892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Sınavda elimden gelenin en iyisini yapaca</a:t>
              </a:r>
              <a:r>
                <a:rPr lang="tr-TR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ğım</a:t>
              </a:r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3" name="Group 38"/>
          <p:cNvGrpSpPr/>
          <p:nvPr/>
        </p:nvGrpSpPr>
        <p:grpSpPr>
          <a:xfrm>
            <a:off x="6873548" y="2772147"/>
            <a:ext cx="469434" cy="469434"/>
            <a:chOff x="1493839" y="2932113"/>
            <a:chExt cx="298450" cy="298450"/>
          </a:xfrm>
          <a:solidFill>
            <a:schemeClr val="bg1"/>
          </a:solidFill>
        </p:grpSpPr>
        <p:sp>
          <p:nvSpPr>
            <p:cNvPr id="40" name="Freeform 93"/>
            <p:cNvSpPr>
              <a:spLocks noEditPoints="1"/>
            </p:cNvSpPr>
            <p:nvPr/>
          </p:nvSpPr>
          <p:spPr bwMode="auto">
            <a:xfrm>
              <a:off x="1493839" y="2932113"/>
              <a:ext cx="298450" cy="298450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94"/>
            <p:cNvSpPr>
              <a:spLocks noEditPoints="1"/>
            </p:cNvSpPr>
            <p:nvPr/>
          </p:nvSpPr>
          <p:spPr bwMode="auto">
            <a:xfrm>
              <a:off x="1573214" y="3011488"/>
              <a:ext cx="138113" cy="13970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95"/>
            <p:cNvSpPr>
              <a:spLocks noEditPoints="1"/>
            </p:cNvSpPr>
            <p:nvPr/>
          </p:nvSpPr>
          <p:spPr bwMode="auto">
            <a:xfrm>
              <a:off x="1604964" y="3043238"/>
              <a:ext cx="74613" cy="7461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4" name="Group 42"/>
          <p:cNvGrpSpPr/>
          <p:nvPr/>
        </p:nvGrpSpPr>
        <p:grpSpPr>
          <a:xfrm>
            <a:off x="6862490" y="4855212"/>
            <a:ext cx="474387" cy="528592"/>
            <a:chOff x="9264650" y="2270125"/>
            <a:chExt cx="2070101" cy="2306638"/>
          </a:xfrm>
          <a:solidFill>
            <a:schemeClr val="bg1"/>
          </a:solidFill>
        </p:grpSpPr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10460038" y="2719388"/>
              <a:ext cx="874713" cy="1141413"/>
            </a:xfrm>
            <a:custGeom>
              <a:avLst/>
              <a:gdLst>
                <a:gd name="T0" fmla="*/ 213 w 232"/>
                <a:gd name="T1" fmla="*/ 303 h 303"/>
                <a:gd name="T2" fmla="*/ 0 w 232"/>
                <a:gd name="T3" fmla="*/ 212 h 303"/>
                <a:gd name="T4" fmla="*/ 92 w 232"/>
                <a:gd name="T5" fmla="*/ 0 h 303"/>
                <a:gd name="T6" fmla="*/ 102 w 232"/>
                <a:gd name="T7" fmla="*/ 5 h 303"/>
                <a:gd name="T8" fmla="*/ 232 w 232"/>
                <a:gd name="T9" fmla="*/ 211 h 303"/>
                <a:gd name="T10" fmla="*/ 217 w 232"/>
                <a:gd name="T11" fmla="*/ 293 h 303"/>
                <a:gd name="T12" fmla="*/ 213 w 232"/>
                <a:gd name="T13" fmla="*/ 303 h 303"/>
                <a:gd name="T14" fmla="*/ 27 w 232"/>
                <a:gd name="T15" fmla="*/ 202 h 303"/>
                <a:gd name="T16" fmla="*/ 201 w 232"/>
                <a:gd name="T17" fmla="*/ 276 h 303"/>
                <a:gd name="T18" fmla="*/ 212 w 232"/>
                <a:gd name="T19" fmla="*/ 211 h 303"/>
                <a:gd name="T20" fmla="*/ 102 w 232"/>
                <a:gd name="T21" fmla="*/ 27 h 303"/>
                <a:gd name="T22" fmla="*/ 27 w 232"/>
                <a:gd name="T23" fmla="*/ 2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303">
                  <a:moveTo>
                    <a:pt x="213" y="303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81" y="42"/>
                    <a:pt x="232" y="123"/>
                    <a:pt x="232" y="211"/>
                  </a:cubicBezTo>
                  <a:cubicBezTo>
                    <a:pt x="232" y="239"/>
                    <a:pt x="227" y="267"/>
                    <a:pt x="217" y="293"/>
                  </a:cubicBezTo>
                  <a:lnTo>
                    <a:pt x="213" y="303"/>
                  </a:lnTo>
                  <a:close/>
                  <a:moveTo>
                    <a:pt x="27" y="202"/>
                  </a:moveTo>
                  <a:cubicBezTo>
                    <a:pt x="201" y="276"/>
                    <a:pt x="201" y="276"/>
                    <a:pt x="201" y="276"/>
                  </a:cubicBezTo>
                  <a:cubicBezTo>
                    <a:pt x="208" y="255"/>
                    <a:pt x="212" y="233"/>
                    <a:pt x="212" y="211"/>
                  </a:cubicBezTo>
                  <a:cubicBezTo>
                    <a:pt x="212" y="134"/>
                    <a:pt x="169" y="63"/>
                    <a:pt x="102" y="27"/>
                  </a:cubicBezTo>
                  <a:lnTo>
                    <a:pt x="27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29"/>
            <p:cNvSpPr>
              <a:spLocks noEditPoints="1"/>
            </p:cNvSpPr>
            <p:nvPr/>
          </p:nvSpPr>
          <p:spPr bwMode="auto">
            <a:xfrm>
              <a:off x="9264650" y="2568575"/>
              <a:ext cx="1963738" cy="2008188"/>
            </a:xfrm>
            <a:custGeom>
              <a:avLst/>
              <a:gdLst>
                <a:gd name="T0" fmla="*/ 271 w 521"/>
                <a:gd name="T1" fmla="*/ 533 h 533"/>
                <a:gd name="T2" fmla="*/ 0 w 521"/>
                <a:gd name="T3" fmla="*/ 263 h 533"/>
                <a:gd name="T4" fmla="*/ 194 w 521"/>
                <a:gd name="T5" fmla="*/ 3 h 533"/>
                <a:gd name="T6" fmla="*/ 204 w 521"/>
                <a:gd name="T7" fmla="*/ 0 h 533"/>
                <a:gd name="T8" fmla="*/ 272 w 521"/>
                <a:gd name="T9" fmla="*/ 262 h 533"/>
                <a:gd name="T10" fmla="*/ 521 w 521"/>
                <a:gd name="T11" fmla="*/ 368 h 533"/>
                <a:gd name="T12" fmla="*/ 516 w 521"/>
                <a:gd name="T13" fmla="*/ 377 h 533"/>
                <a:gd name="T14" fmla="*/ 271 w 521"/>
                <a:gd name="T15" fmla="*/ 533 h 533"/>
                <a:gd name="T16" fmla="*/ 190 w 521"/>
                <a:gd name="T17" fmla="*/ 26 h 533"/>
                <a:gd name="T18" fmla="*/ 20 w 521"/>
                <a:gd name="T19" fmla="*/ 263 h 533"/>
                <a:gd name="T20" fmla="*/ 271 w 521"/>
                <a:gd name="T21" fmla="*/ 513 h 533"/>
                <a:gd name="T22" fmla="*/ 494 w 521"/>
                <a:gd name="T23" fmla="*/ 378 h 533"/>
                <a:gd name="T24" fmla="*/ 255 w 521"/>
                <a:gd name="T25" fmla="*/ 276 h 533"/>
                <a:gd name="T26" fmla="*/ 190 w 521"/>
                <a:gd name="T27" fmla="*/ 2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1" h="533">
                  <a:moveTo>
                    <a:pt x="271" y="533"/>
                  </a:moveTo>
                  <a:cubicBezTo>
                    <a:pt x="122" y="533"/>
                    <a:pt x="0" y="412"/>
                    <a:pt x="0" y="263"/>
                  </a:cubicBezTo>
                  <a:cubicBezTo>
                    <a:pt x="0" y="144"/>
                    <a:pt x="80" y="37"/>
                    <a:pt x="194" y="3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72" y="262"/>
                    <a:pt x="272" y="262"/>
                    <a:pt x="272" y="262"/>
                  </a:cubicBezTo>
                  <a:cubicBezTo>
                    <a:pt x="521" y="368"/>
                    <a:pt x="521" y="368"/>
                    <a:pt x="521" y="368"/>
                  </a:cubicBezTo>
                  <a:cubicBezTo>
                    <a:pt x="516" y="377"/>
                    <a:pt x="516" y="377"/>
                    <a:pt x="516" y="377"/>
                  </a:cubicBezTo>
                  <a:cubicBezTo>
                    <a:pt x="472" y="472"/>
                    <a:pt x="376" y="533"/>
                    <a:pt x="271" y="533"/>
                  </a:cubicBezTo>
                  <a:close/>
                  <a:moveTo>
                    <a:pt x="190" y="26"/>
                  </a:moveTo>
                  <a:cubicBezTo>
                    <a:pt x="89" y="60"/>
                    <a:pt x="20" y="156"/>
                    <a:pt x="20" y="263"/>
                  </a:cubicBezTo>
                  <a:cubicBezTo>
                    <a:pt x="20" y="401"/>
                    <a:pt x="133" y="513"/>
                    <a:pt x="271" y="513"/>
                  </a:cubicBezTo>
                  <a:cubicBezTo>
                    <a:pt x="364" y="513"/>
                    <a:pt x="451" y="460"/>
                    <a:pt x="494" y="378"/>
                  </a:cubicBezTo>
                  <a:cubicBezTo>
                    <a:pt x="255" y="276"/>
                    <a:pt x="255" y="276"/>
                    <a:pt x="255" y="276"/>
                  </a:cubicBezTo>
                  <a:lnTo>
                    <a:pt x="19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auto">
            <a:xfrm>
              <a:off x="10055225" y="2270125"/>
              <a:ext cx="796925" cy="1222375"/>
            </a:xfrm>
            <a:custGeom>
              <a:avLst/>
              <a:gdLst>
                <a:gd name="T0" fmla="*/ 82 w 211"/>
                <a:gd name="T1" fmla="*/ 324 h 324"/>
                <a:gd name="T2" fmla="*/ 0 w 211"/>
                <a:gd name="T3" fmla="*/ 10 h 324"/>
                <a:gd name="T4" fmla="*/ 10 w 211"/>
                <a:gd name="T5" fmla="*/ 8 h 324"/>
                <a:gd name="T6" fmla="*/ 81 w 211"/>
                <a:gd name="T7" fmla="*/ 0 h 324"/>
                <a:gd name="T8" fmla="*/ 201 w 211"/>
                <a:gd name="T9" fmla="*/ 23 h 324"/>
                <a:gd name="T10" fmla="*/ 211 w 211"/>
                <a:gd name="T11" fmla="*/ 27 h 324"/>
                <a:gd name="T12" fmla="*/ 82 w 211"/>
                <a:gd name="T13" fmla="*/ 324 h 324"/>
                <a:gd name="T14" fmla="*/ 25 w 211"/>
                <a:gd name="T15" fmla="*/ 26 h 324"/>
                <a:gd name="T16" fmla="*/ 86 w 211"/>
                <a:gd name="T17" fmla="*/ 263 h 324"/>
                <a:gd name="T18" fmla="*/ 184 w 211"/>
                <a:gd name="T19" fmla="*/ 38 h 324"/>
                <a:gd name="T20" fmla="*/ 81 w 211"/>
                <a:gd name="T21" fmla="*/ 20 h 324"/>
                <a:gd name="T22" fmla="*/ 25 w 211"/>
                <a:gd name="T23" fmla="*/ 2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324">
                  <a:moveTo>
                    <a:pt x="82" y="32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34" y="3"/>
                    <a:pt x="58" y="0"/>
                    <a:pt x="81" y="0"/>
                  </a:cubicBezTo>
                  <a:cubicBezTo>
                    <a:pt x="123" y="0"/>
                    <a:pt x="163" y="8"/>
                    <a:pt x="201" y="23"/>
                  </a:cubicBezTo>
                  <a:cubicBezTo>
                    <a:pt x="211" y="27"/>
                    <a:pt x="211" y="27"/>
                    <a:pt x="211" y="27"/>
                  </a:cubicBezTo>
                  <a:lnTo>
                    <a:pt x="82" y="324"/>
                  </a:lnTo>
                  <a:close/>
                  <a:moveTo>
                    <a:pt x="25" y="26"/>
                  </a:moveTo>
                  <a:cubicBezTo>
                    <a:pt x="86" y="263"/>
                    <a:pt x="86" y="263"/>
                    <a:pt x="86" y="263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51" y="26"/>
                    <a:pt x="117" y="20"/>
                    <a:pt x="81" y="20"/>
                  </a:cubicBezTo>
                  <a:cubicBezTo>
                    <a:pt x="62" y="20"/>
                    <a:pt x="43" y="22"/>
                    <a:pt x="2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6" name="Group 30"/>
          <p:cNvGrpSpPr/>
          <p:nvPr/>
        </p:nvGrpSpPr>
        <p:grpSpPr>
          <a:xfrm>
            <a:off x="228608" y="2309045"/>
            <a:ext cx="5713330" cy="526407"/>
            <a:chOff x="4437053" y="2292645"/>
            <a:chExt cx="1515768" cy="1640028"/>
          </a:xfrm>
        </p:grpSpPr>
        <p:grpSp>
          <p:nvGrpSpPr>
            <p:cNvPr id="5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5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5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 zor olacak,</a:t>
              </a:r>
            </a:p>
          </p:txBody>
        </p:sp>
      </p:grpSp>
      <p:grpSp>
        <p:nvGrpSpPr>
          <p:cNvPr id="61" name="Group 30"/>
          <p:cNvGrpSpPr/>
          <p:nvPr/>
        </p:nvGrpSpPr>
        <p:grpSpPr>
          <a:xfrm>
            <a:off x="264704" y="3062398"/>
            <a:ext cx="5713330" cy="715526"/>
            <a:chOff x="4437053" y="2361719"/>
            <a:chExt cx="1515768" cy="1570954"/>
          </a:xfrm>
        </p:grpSpPr>
        <p:grpSp>
          <p:nvGrpSpPr>
            <p:cNvPr id="62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5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3" name="TextBox 9"/>
            <p:cNvSpPr txBox="1"/>
            <p:nvPr/>
          </p:nvSpPr>
          <p:spPr>
            <a:xfrm>
              <a:off x="4437053" y="2477557"/>
              <a:ext cx="1513019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Anem-babam </a:t>
              </a:r>
              <a:r>
                <a:rPr lang="tr-TR" sz="2000" b="1" dirty="0" smtClean="0">
                  <a:solidFill>
                    <a:schemeClr val="bg1"/>
                  </a:solidFill>
                </a:rPr>
                <a:t>üzülür ve hayal kırıklığı yaşar.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30"/>
          <p:cNvGrpSpPr/>
          <p:nvPr/>
        </p:nvGrpSpPr>
        <p:grpSpPr>
          <a:xfrm>
            <a:off x="300797" y="3873133"/>
            <a:ext cx="5713330" cy="526407"/>
            <a:chOff x="4437053" y="2292645"/>
            <a:chExt cx="1515768" cy="1640028"/>
          </a:xfrm>
        </p:grpSpPr>
        <p:grpSp>
          <p:nvGrpSpPr>
            <p:cNvPr id="6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Ortalamam düşecek,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30"/>
          <p:cNvGrpSpPr/>
          <p:nvPr/>
        </p:nvGrpSpPr>
        <p:grpSpPr>
          <a:xfrm>
            <a:off x="240639" y="4558929"/>
            <a:ext cx="5773487" cy="526407"/>
            <a:chOff x="4437053" y="2292645"/>
            <a:chExt cx="1531728" cy="1640028"/>
          </a:xfrm>
        </p:grpSpPr>
        <p:grpSp>
          <p:nvGrpSpPr>
            <p:cNvPr id="72" name="Group 8"/>
            <p:cNvGrpSpPr/>
            <p:nvPr/>
          </p:nvGrpSpPr>
          <p:grpSpPr>
            <a:xfrm>
              <a:off x="4437053" y="2361719"/>
              <a:ext cx="1531728" cy="1570954"/>
              <a:chOff x="1934067" y="2570684"/>
              <a:chExt cx="1962368" cy="2012622"/>
            </a:xfrm>
          </p:grpSpPr>
          <p:sp>
            <p:nvSpPr>
              <p:cNvPr id="7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5" name="Rounded Rectangle 7"/>
              <p:cNvSpPr/>
              <p:nvPr/>
            </p:nvSpPr>
            <p:spPr>
              <a:xfrm>
                <a:off x="1954514" y="2570684"/>
                <a:ext cx="1941921" cy="194192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3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İyi bir liseye gidemeyeceğim.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27"/>
          <p:cNvGrpSpPr/>
          <p:nvPr/>
        </p:nvGrpSpPr>
        <p:grpSpPr>
          <a:xfrm>
            <a:off x="6156338" y="2366642"/>
            <a:ext cx="5710798" cy="456779"/>
            <a:chOff x="6361555" y="2129498"/>
            <a:chExt cx="1515768" cy="1570954"/>
          </a:xfrm>
        </p:grpSpPr>
        <p:grpSp>
          <p:nvGrpSpPr>
            <p:cNvPr id="7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7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8" name="TextBox 14"/>
            <p:cNvSpPr txBox="1"/>
            <p:nvPr/>
          </p:nvSpPr>
          <p:spPr>
            <a:xfrm>
              <a:off x="6577928" y="2207877"/>
              <a:ext cx="1098141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Sınavın zor yada kolay olacağını bilemem.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1" name="Group 27"/>
          <p:cNvGrpSpPr/>
          <p:nvPr/>
        </p:nvGrpSpPr>
        <p:grpSpPr>
          <a:xfrm>
            <a:off x="6180402" y="3040409"/>
            <a:ext cx="5710798" cy="761925"/>
            <a:chOff x="6361555" y="2129498"/>
            <a:chExt cx="1515768" cy="1570954"/>
          </a:xfrm>
        </p:grpSpPr>
        <p:grpSp>
          <p:nvGrpSpPr>
            <p:cNvPr id="8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3" name="TextBox 14"/>
            <p:cNvSpPr txBox="1"/>
            <p:nvPr/>
          </p:nvSpPr>
          <p:spPr>
            <a:xfrm>
              <a:off x="6368955" y="2207876"/>
              <a:ext cx="1468982" cy="147438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Annem-babam benim çalıştığımı biliyorlar. Biraz üzülebilirler ama bu çok büyük sorun olmayacaktır.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6" name="Group 27"/>
          <p:cNvGrpSpPr/>
          <p:nvPr/>
        </p:nvGrpSpPr>
        <p:grpSpPr>
          <a:xfrm>
            <a:off x="6228528" y="3942764"/>
            <a:ext cx="5710798" cy="456779"/>
            <a:chOff x="6361555" y="2129498"/>
            <a:chExt cx="1515768" cy="1570954"/>
          </a:xfrm>
        </p:grpSpPr>
        <p:grpSp>
          <p:nvGrpSpPr>
            <p:cNvPr id="8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8" name="TextBox 14"/>
            <p:cNvSpPr txBox="1"/>
            <p:nvPr/>
          </p:nvSpPr>
          <p:spPr>
            <a:xfrm>
              <a:off x="6378846" y="2207877"/>
              <a:ext cx="1496298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Tek bir sınavdan düşük almam ortalamamı çok etkilemez.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1" name="Group 27"/>
          <p:cNvGrpSpPr/>
          <p:nvPr/>
        </p:nvGrpSpPr>
        <p:grpSpPr>
          <a:xfrm>
            <a:off x="6176391" y="4624547"/>
            <a:ext cx="5710798" cy="456779"/>
            <a:chOff x="6361555" y="2129498"/>
            <a:chExt cx="1515768" cy="1570954"/>
          </a:xfrm>
        </p:grpSpPr>
        <p:grpSp>
          <p:nvGrpSpPr>
            <p:cNvPr id="9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9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3" name="TextBox 14"/>
            <p:cNvSpPr txBox="1"/>
            <p:nvPr/>
          </p:nvSpPr>
          <p:spPr>
            <a:xfrm>
              <a:off x="6472376" y="2207877"/>
              <a:ext cx="130924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Ben çalıştığım sürece her lisede başarılı olabilirim.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6" name="Group 30"/>
          <p:cNvGrpSpPr/>
          <p:nvPr/>
        </p:nvGrpSpPr>
        <p:grpSpPr>
          <a:xfrm>
            <a:off x="204538" y="5228682"/>
            <a:ext cx="5781516" cy="783193"/>
            <a:chOff x="4418963" y="2292645"/>
            <a:chExt cx="1533858" cy="2440048"/>
          </a:xfrm>
        </p:grpSpPr>
        <p:grpSp>
          <p:nvGrpSpPr>
            <p:cNvPr id="97" name="Group 8"/>
            <p:cNvGrpSpPr/>
            <p:nvPr/>
          </p:nvGrpSpPr>
          <p:grpSpPr>
            <a:xfrm>
              <a:off x="4437053" y="2361719"/>
              <a:ext cx="1515768" cy="2083257"/>
              <a:chOff x="1934067" y="2570684"/>
              <a:chExt cx="1941921" cy="2668957"/>
            </a:xfrm>
          </p:grpSpPr>
          <p:sp>
            <p:nvSpPr>
              <p:cNvPr id="9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0" name="Rounded Rectangle 7"/>
              <p:cNvSpPr/>
              <p:nvPr/>
            </p:nvSpPr>
            <p:spPr>
              <a:xfrm>
                <a:off x="1934067" y="2570684"/>
                <a:ext cx="1941921" cy="2668957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8" name="TextBox 9"/>
            <p:cNvSpPr txBox="1"/>
            <p:nvPr/>
          </p:nvSpPr>
          <p:spPr>
            <a:xfrm>
              <a:off x="4418963" y="2292645"/>
              <a:ext cx="1509827" cy="244004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Sınavda heyecanlanacağım, dikkatsizlikten hata yapacağım.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27"/>
          <p:cNvGrpSpPr/>
          <p:nvPr/>
        </p:nvGrpSpPr>
        <p:grpSpPr>
          <a:xfrm>
            <a:off x="6160349" y="5270237"/>
            <a:ext cx="5710798" cy="613208"/>
            <a:chOff x="6361555" y="2129498"/>
            <a:chExt cx="1515768" cy="1570954"/>
          </a:xfrm>
        </p:grpSpPr>
        <p:grpSp>
          <p:nvGrpSpPr>
            <p:cNvPr id="10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0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3" name="TextBox 14"/>
            <p:cNvSpPr txBox="1"/>
            <p:nvPr/>
          </p:nvSpPr>
          <p:spPr>
            <a:xfrm>
              <a:off x="6425424" y="2207877"/>
              <a:ext cx="140315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Heyecanımı kontrol edebilirim ve dikkatli olabilirim..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06" name="Group 30"/>
          <p:cNvGrpSpPr/>
          <p:nvPr/>
        </p:nvGrpSpPr>
        <p:grpSpPr>
          <a:xfrm>
            <a:off x="164433" y="5982662"/>
            <a:ext cx="5781516" cy="526407"/>
            <a:chOff x="4418963" y="2292645"/>
            <a:chExt cx="1533858" cy="1640028"/>
          </a:xfrm>
        </p:grpSpPr>
        <p:grpSp>
          <p:nvGrpSpPr>
            <p:cNvPr id="10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0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0" name="Rounded Rectangle 7"/>
              <p:cNvSpPr/>
              <p:nvPr/>
            </p:nvSpPr>
            <p:spPr>
              <a:xfrm>
                <a:off x="1934067" y="2570684"/>
                <a:ext cx="1941921" cy="186863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8" name="TextBox 9"/>
            <p:cNvSpPr txBox="1"/>
            <p:nvPr/>
          </p:nvSpPr>
          <p:spPr>
            <a:xfrm>
              <a:off x="4418963" y="2292645"/>
              <a:ext cx="1509827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 geleceğimi belirleyecek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Group 27"/>
          <p:cNvGrpSpPr/>
          <p:nvPr/>
        </p:nvGrpSpPr>
        <p:grpSpPr>
          <a:xfrm>
            <a:off x="6180399" y="5976088"/>
            <a:ext cx="5710798" cy="532999"/>
            <a:chOff x="6361555" y="2129498"/>
            <a:chExt cx="1515768" cy="1570954"/>
          </a:xfrm>
        </p:grpSpPr>
        <p:grpSp>
          <p:nvGrpSpPr>
            <p:cNvPr id="11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1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13" name="TextBox 14"/>
            <p:cNvSpPr txBox="1"/>
            <p:nvPr/>
          </p:nvSpPr>
          <p:spPr>
            <a:xfrm>
              <a:off x="6520009" y="2207878"/>
              <a:ext cx="1213989" cy="1204370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fakat geleceğimi belirlemeyecek.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17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Düşüncelerini Değiştir.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7181" y="1142501"/>
            <a:ext cx="589798" cy="589798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toplu 48\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4897" y="1274846"/>
            <a:ext cx="457200" cy="457200"/>
          </a:xfrm>
          <a:prstGeom prst="rect">
            <a:avLst/>
          </a:prstGeom>
          <a:noFill/>
        </p:spPr>
      </p:pic>
      <p:sp>
        <p:nvSpPr>
          <p:cNvPr id="116" name="115 Altbilgi Yer Tutucusu"/>
          <p:cNvSpPr>
            <a:spLocks noGrp="1"/>
          </p:cNvSpPr>
          <p:nvPr>
            <p:ph type="ftr" sz="quarter" idx="11"/>
          </p:nvPr>
        </p:nvSpPr>
        <p:spPr>
          <a:xfrm>
            <a:off x="4038600" y="6464638"/>
            <a:ext cx="4114800" cy="365125"/>
          </a:xfrm>
        </p:spPr>
        <p:txBody>
          <a:bodyPr/>
          <a:lstStyle/>
          <a:p>
            <a:r>
              <a:rPr lang="id-ID" dirty="0" smtClean="0"/>
              <a:t>www.rehberlikservisim.com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4565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864658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49277" y="2323638"/>
            <a:ext cx="360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Sınava iyi hazırlanın. Çalışmayı son güne bırakmayın.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9820" y="3702123"/>
            <a:ext cx="371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Sınava karnınız aç girmeyin.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Sınav öncesi baharatlı ve yağlı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yiyeceklerden uzak durun.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0027" y="3142439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Uykunuzu iyi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671" y="4640592"/>
            <a:ext cx="3682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 smtClean="0">
                <a:latin typeface="Raleway" panose="020B0003030101060003" pitchFamily="34" charset="0"/>
              </a:rPr>
              <a:t>Sınavdan önce olumlu düşünün</a:t>
            </a:r>
          </a:p>
          <a:p>
            <a:pPr algn="r"/>
            <a:r>
              <a:rPr lang="tr-TR" b="1" dirty="0" smtClean="0">
                <a:latin typeface="Raleway" panose="020B0003030101060003" pitchFamily="34" charset="0"/>
              </a:rPr>
              <a:t> ve gevşeme egzersizleri yapın.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3147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Hazırlan.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28009" y="3156143"/>
              <a:ext cx="8980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Uyu.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37541" y="3960981"/>
              <a:ext cx="1173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beslen.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51661" y="4717033"/>
              <a:ext cx="7938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Gevşe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Sınavdan Önce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938800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73990" y="2434850"/>
            <a:ext cx="360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Bildiğiniz sorulardan başlayın.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6108" y="3850408"/>
            <a:ext cx="3785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Yapamayacağın zor soruların 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olabileceğini unutmayın.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905" y="3082281"/>
            <a:ext cx="3648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Yapmadığın sorular çok zaman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kaybetmeyin, atlayın.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778" y="4566450"/>
            <a:ext cx="3682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Sınavda yorulduğunuzda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ve kaygınız artarsa kısa bir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mola verin ve derin nefes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7027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Bildiğin Sorular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38995" y="3156143"/>
              <a:ext cx="5854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Atla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33797" y="3960981"/>
              <a:ext cx="9781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Unutma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1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94430" y="4717033"/>
              <a:ext cx="1451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Kısa Bir Mola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49" name="Oval 6"/>
            <p:cNvSpPr>
              <a:spLocks noChangeArrowheads="1"/>
            </p:cNvSpPr>
            <p:nvPr/>
          </p:nvSpPr>
          <p:spPr bwMode="auto">
            <a:xfrm>
              <a:off x="4523012" y="4819702"/>
              <a:ext cx="34994" cy="349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Anında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"/>
          <p:cNvSpPr>
            <a:spLocks/>
          </p:cNvSpPr>
          <p:nvPr/>
        </p:nvSpPr>
        <p:spPr bwMode="auto">
          <a:xfrm>
            <a:off x="6813657" y="3698837"/>
            <a:ext cx="3940889" cy="902928"/>
          </a:xfrm>
          <a:custGeom>
            <a:avLst/>
            <a:gdLst>
              <a:gd name="T0" fmla="*/ 2154 w 2562"/>
              <a:gd name="T1" fmla="*/ 0 h 587"/>
              <a:gd name="T2" fmla="*/ 408 w 2562"/>
              <a:gd name="T3" fmla="*/ 0 h 587"/>
              <a:gd name="T4" fmla="*/ 0 w 2562"/>
              <a:gd name="T5" fmla="*/ 587 h 587"/>
              <a:gd name="T6" fmla="*/ 2562 w 2562"/>
              <a:gd name="T7" fmla="*/ 587 h 587"/>
              <a:gd name="T8" fmla="*/ 2154 w 2562"/>
              <a:gd name="T9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2" h="587">
                <a:moveTo>
                  <a:pt x="2154" y="0"/>
                </a:moveTo>
                <a:lnTo>
                  <a:pt x="408" y="0"/>
                </a:lnTo>
                <a:lnTo>
                  <a:pt x="0" y="587"/>
                </a:lnTo>
                <a:lnTo>
                  <a:pt x="2562" y="587"/>
                </a:lnTo>
                <a:lnTo>
                  <a:pt x="215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19"/>
          <p:cNvSpPr>
            <a:spLocks/>
          </p:cNvSpPr>
          <p:nvPr/>
        </p:nvSpPr>
        <p:spPr bwMode="auto">
          <a:xfrm>
            <a:off x="5942827" y="5530895"/>
            <a:ext cx="5583695" cy="684502"/>
          </a:xfrm>
          <a:custGeom>
            <a:avLst/>
            <a:gdLst>
              <a:gd name="T0" fmla="*/ 306 w 3630"/>
              <a:gd name="T1" fmla="*/ 0 h 445"/>
              <a:gd name="T2" fmla="*/ 0 w 3630"/>
              <a:gd name="T3" fmla="*/ 445 h 445"/>
              <a:gd name="T4" fmla="*/ 3630 w 3630"/>
              <a:gd name="T5" fmla="*/ 445 h 445"/>
              <a:gd name="T6" fmla="*/ 3324 w 3630"/>
              <a:gd name="T7" fmla="*/ 0 h 445"/>
              <a:gd name="T8" fmla="*/ 306 w 3630"/>
              <a:gd name="T9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0" h="445">
                <a:moveTo>
                  <a:pt x="306" y="0"/>
                </a:moveTo>
                <a:lnTo>
                  <a:pt x="0" y="445"/>
                </a:lnTo>
                <a:lnTo>
                  <a:pt x="3630" y="445"/>
                </a:lnTo>
                <a:lnTo>
                  <a:pt x="3324" y="0"/>
                </a:lnTo>
                <a:lnTo>
                  <a:pt x="3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20"/>
          <p:cNvSpPr>
            <a:spLocks/>
          </p:cNvSpPr>
          <p:nvPr/>
        </p:nvSpPr>
        <p:spPr bwMode="auto">
          <a:xfrm>
            <a:off x="7793496" y="1319230"/>
            <a:ext cx="1981212" cy="1444377"/>
          </a:xfrm>
          <a:custGeom>
            <a:avLst/>
            <a:gdLst>
              <a:gd name="T0" fmla="*/ 1288 w 1288"/>
              <a:gd name="T1" fmla="*/ 939 h 939"/>
              <a:gd name="T2" fmla="*/ 644 w 1288"/>
              <a:gd name="T3" fmla="*/ 0 h 939"/>
              <a:gd name="T4" fmla="*/ 0 w 1288"/>
              <a:gd name="T5" fmla="*/ 939 h 939"/>
              <a:gd name="T6" fmla="*/ 1288 w 1288"/>
              <a:gd name="T7" fmla="*/ 939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8" h="939">
                <a:moveTo>
                  <a:pt x="1288" y="939"/>
                </a:moveTo>
                <a:lnTo>
                  <a:pt x="644" y="0"/>
                </a:lnTo>
                <a:lnTo>
                  <a:pt x="0" y="939"/>
                </a:lnTo>
                <a:lnTo>
                  <a:pt x="1288" y="9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6752129" y="4627915"/>
            <a:ext cx="4063946" cy="872163"/>
            <a:chOff x="3995738" y="4686300"/>
            <a:chExt cx="4194176" cy="90011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47196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451326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420211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3995738" y="4686300"/>
              <a:ext cx="568325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523875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auto">
            <a:xfrm>
              <a:off x="5030788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Oval 27"/>
            <p:cNvSpPr>
              <a:spLocks noChangeArrowheads="1"/>
            </p:cNvSpPr>
            <p:nvPr/>
          </p:nvSpPr>
          <p:spPr bwMode="auto">
            <a:xfrm>
              <a:off x="575627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554831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Oval 29"/>
            <p:cNvSpPr>
              <a:spLocks noChangeArrowheads="1"/>
            </p:cNvSpPr>
            <p:nvPr/>
          </p:nvSpPr>
          <p:spPr bwMode="auto">
            <a:xfrm>
              <a:off x="627380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606742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Oval 31"/>
            <p:cNvSpPr>
              <a:spLocks noChangeArrowheads="1"/>
            </p:cNvSpPr>
            <p:nvPr/>
          </p:nvSpPr>
          <p:spPr bwMode="auto">
            <a:xfrm>
              <a:off x="679132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658495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Oval 33"/>
            <p:cNvSpPr>
              <a:spLocks noChangeArrowheads="1"/>
            </p:cNvSpPr>
            <p:nvPr/>
          </p:nvSpPr>
          <p:spPr bwMode="auto">
            <a:xfrm>
              <a:off x="73104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10247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Oval 35"/>
            <p:cNvSpPr>
              <a:spLocks noChangeArrowheads="1"/>
            </p:cNvSpPr>
            <p:nvPr/>
          </p:nvSpPr>
          <p:spPr bwMode="auto">
            <a:xfrm>
              <a:off x="782796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62000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55040" y="2794371"/>
            <a:ext cx="2058123" cy="872163"/>
            <a:chOff x="5030788" y="2794000"/>
            <a:chExt cx="2124076" cy="90011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4" name="Oval 37"/>
            <p:cNvSpPr>
              <a:spLocks noChangeArrowheads="1"/>
            </p:cNvSpPr>
            <p:nvPr/>
          </p:nvSpPr>
          <p:spPr bwMode="auto">
            <a:xfrm>
              <a:off x="523875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5030788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575627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5548313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Oval 41"/>
            <p:cNvSpPr>
              <a:spLocks noChangeArrowheads="1"/>
            </p:cNvSpPr>
            <p:nvPr/>
          </p:nvSpPr>
          <p:spPr bwMode="auto">
            <a:xfrm>
              <a:off x="627380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6067426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Oval 43"/>
            <p:cNvSpPr>
              <a:spLocks noChangeArrowheads="1"/>
            </p:cNvSpPr>
            <p:nvPr/>
          </p:nvSpPr>
          <p:spPr bwMode="auto">
            <a:xfrm>
              <a:off x="679132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44"/>
            <p:cNvSpPr>
              <a:spLocks/>
            </p:cNvSpPr>
            <p:nvPr/>
          </p:nvSpPr>
          <p:spPr bwMode="auto">
            <a:xfrm>
              <a:off x="6584951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160252" y="5681856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Mücadele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89695" y="3971369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Sabır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78356" y="2123658"/>
            <a:ext cx="87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Başarı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3357" y="2183737"/>
            <a:ext cx="6153416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“Başarıyı ölçmek için bir insanın ulaştığı </a:t>
            </a:r>
          </a:p>
          <a:p>
            <a:pPr algn="ctr"/>
            <a:r>
              <a:rPr lang="tr-TR" sz="2800" b="1" dirty="0" smtClean="0"/>
              <a:t>noktaya değil, başarmak için aştığı </a:t>
            </a:r>
          </a:p>
          <a:p>
            <a:pPr algn="ctr"/>
            <a:r>
              <a:rPr lang="tr-TR" sz="2800" b="1" dirty="0" smtClean="0"/>
              <a:t>engellere bakılması gerektiğini </a:t>
            </a:r>
          </a:p>
          <a:p>
            <a:pPr algn="ctr"/>
            <a:r>
              <a:rPr lang="tr-TR" sz="2800" b="1" dirty="0" smtClean="0"/>
              <a:t>öğrendim.”</a:t>
            </a:r>
            <a:endParaRPr lang="id-ID" sz="2800" b="1" dirty="0">
              <a:latin typeface="+mj-lt"/>
            </a:endParaRPr>
          </a:p>
        </p:txBody>
      </p:sp>
      <p:sp>
        <p:nvSpPr>
          <p:cNvPr id="54" name="53 Metin kutusu"/>
          <p:cNvSpPr txBox="1"/>
          <p:nvPr/>
        </p:nvSpPr>
        <p:spPr>
          <a:xfrm>
            <a:off x="2149751" y="4056268"/>
            <a:ext cx="38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 </a:t>
            </a:r>
            <a:r>
              <a:rPr lang="tr-TR" dirty="0" smtClean="0"/>
              <a:t>(</a:t>
            </a:r>
            <a:r>
              <a:rPr lang="tr-TR" b="1" dirty="0" err="1" smtClean="0"/>
              <a:t>Booker</a:t>
            </a:r>
            <a:r>
              <a:rPr lang="tr-TR" b="1" dirty="0" smtClean="0"/>
              <a:t> T. Washington)</a:t>
            </a:r>
            <a:endParaRPr lang="tr-TR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Başarı Nedir?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3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57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32" grpId="0"/>
      <p:bldP spid="33" grpId="0"/>
      <p:bldP spid="34" grpId="0"/>
      <p:bldP spid="36" grpId="0" animBg="1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70" y="1322172"/>
            <a:ext cx="3534032" cy="255784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Sınav Sonucunuz Ne Olursa Olsun…</a:t>
            </a:r>
            <a:endParaRPr lang="id-ID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413953" y="1608759"/>
            <a:ext cx="1425085" cy="4582165"/>
          </a:xfrm>
          <a:custGeom>
            <a:avLst/>
            <a:gdLst>
              <a:gd name="T0" fmla="*/ 269 w 279"/>
              <a:gd name="T1" fmla="*/ 746 h 901"/>
              <a:gd name="T2" fmla="*/ 262 w 279"/>
              <a:gd name="T3" fmla="*/ 685 h 901"/>
              <a:gd name="T4" fmla="*/ 252 w 279"/>
              <a:gd name="T5" fmla="*/ 616 h 901"/>
              <a:gd name="T6" fmla="*/ 243 w 279"/>
              <a:gd name="T7" fmla="*/ 513 h 901"/>
              <a:gd name="T8" fmla="*/ 238 w 279"/>
              <a:gd name="T9" fmla="*/ 455 h 901"/>
              <a:gd name="T10" fmla="*/ 233 w 279"/>
              <a:gd name="T11" fmla="*/ 408 h 901"/>
              <a:gd name="T12" fmla="*/ 224 w 279"/>
              <a:gd name="T13" fmla="*/ 379 h 901"/>
              <a:gd name="T14" fmla="*/ 219 w 279"/>
              <a:gd name="T15" fmla="*/ 355 h 901"/>
              <a:gd name="T16" fmla="*/ 229 w 279"/>
              <a:gd name="T17" fmla="*/ 358 h 901"/>
              <a:gd name="T18" fmla="*/ 231 w 279"/>
              <a:gd name="T19" fmla="*/ 336 h 901"/>
              <a:gd name="T20" fmla="*/ 232 w 279"/>
              <a:gd name="T21" fmla="*/ 263 h 901"/>
              <a:gd name="T22" fmla="*/ 248 w 279"/>
              <a:gd name="T23" fmla="*/ 222 h 901"/>
              <a:gd name="T24" fmla="*/ 243 w 279"/>
              <a:gd name="T25" fmla="*/ 180 h 901"/>
              <a:gd name="T26" fmla="*/ 230 w 279"/>
              <a:gd name="T27" fmla="*/ 139 h 901"/>
              <a:gd name="T28" fmla="*/ 197 w 279"/>
              <a:gd name="T29" fmla="*/ 126 h 901"/>
              <a:gd name="T30" fmla="*/ 175 w 279"/>
              <a:gd name="T31" fmla="*/ 114 h 901"/>
              <a:gd name="T32" fmla="*/ 174 w 279"/>
              <a:gd name="T33" fmla="*/ 79 h 901"/>
              <a:gd name="T34" fmla="*/ 184 w 279"/>
              <a:gd name="T35" fmla="*/ 49 h 901"/>
              <a:gd name="T36" fmla="*/ 113 w 279"/>
              <a:gd name="T37" fmla="*/ 11 h 901"/>
              <a:gd name="T38" fmla="*/ 101 w 279"/>
              <a:gd name="T39" fmla="*/ 83 h 901"/>
              <a:gd name="T40" fmla="*/ 113 w 279"/>
              <a:gd name="T41" fmla="*/ 125 h 901"/>
              <a:gd name="T42" fmla="*/ 82 w 279"/>
              <a:gd name="T43" fmla="*/ 140 h 901"/>
              <a:gd name="T44" fmla="*/ 54 w 279"/>
              <a:gd name="T45" fmla="*/ 147 h 901"/>
              <a:gd name="T46" fmla="*/ 34 w 279"/>
              <a:gd name="T47" fmla="*/ 171 h 901"/>
              <a:gd name="T48" fmla="*/ 14 w 279"/>
              <a:gd name="T49" fmla="*/ 220 h 901"/>
              <a:gd name="T50" fmla="*/ 5 w 279"/>
              <a:gd name="T51" fmla="*/ 293 h 901"/>
              <a:gd name="T52" fmla="*/ 46 w 279"/>
              <a:gd name="T53" fmla="*/ 302 h 901"/>
              <a:gd name="T54" fmla="*/ 55 w 279"/>
              <a:gd name="T55" fmla="*/ 349 h 901"/>
              <a:gd name="T56" fmla="*/ 67 w 279"/>
              <a:gd name="T57" fmla="*/ 373 h 901"/>
              <a:gd name="T58" fmla="*/ 63 w 279"/>
              <a:gd name="T59" fmla="*/ 397 h 901"/>
              <a:gd name="T60" fmla="*/ 55 w 279"/>
              <a:gd name="T61" fmla="*/ 429 h 901"/>
              <a:gd name="T62" fmla="*/ 53 w 279"/>
              <a:gd name="T63" fmla="*/ 463 h 901"/>
              <a:gd name="T64" fmla="*/ 57 w 279"/>
              <a:gd name="T65" fmla="*/ 491 h 901"/>
              <a:gd name="T66" fmla="*/ 70 w 279"/>
              <a:gd name="T67" fmla="*/ 585 h 901"/>
              <a:gd name="T68" fmla="*/ 89 w 279"/>
              <a:gd name="T69" fmla="*/ 718 h 901"/>
              <a:gd name="T70" fmla="*/ 98 w 279"/>
              <a:gd name="T71" fmla="*/ 767 h 901"/>
              <a:gd name="T72" fmla="*/ 89 w 279"/>
              <a:gd name="T73" fmla="*/ 809 h 901"/>
              <a:gd name="T74" fmla="*/ 82 w 279"/>
              <a:gd name="T75" fmla="*/ 833 h 901"/>
              <a:gd name="T76" fmla="*/ 52 w 279"/>
              <a:gd name="T77" fmla="*/ 850 h 901"/>
              <a:gd name="T78" fmla="*/ 36 w 279"/>
              <a:gd name="T79" fmla="*/ 869 h 901"/>
              <a:gd name="T80" fmla="*/ 67 w 279"/>
              <a:gd name="T81" fmla="*/ 876 h 901"/>
              <a:gd name="T82" fmla="*/ 84 w 279"/>
              <a:gd name="T83" fmla="*/ 875 h 901"/>
              <a:gd name="T84" fmla="*/ 98 w 279"/>
              <a:gd name="T85" fmla="*/ 874 h 901"/>
              <a:gd name="T86" fmla="*/ 127 w 279"/>
              <a:gd name="T87" fmla="*/ 864 h 901"/>
              <a:gd name="T88" fmla="*/ 152 w 279"/>
              <a:gd name="T89" fmla="*/ 867 h 901"/>
              <a:gd name="T90" fmla="*/ 167 w 279"/>
              <a:gd name="T91" fmla="*/ 863 h 901"/>
              <a:gd name="T92" fmla="*/ 167 w 279"/>
              <a:gd name="T93" fmla="*/ 841 h 901"/>
              <a:gd name="T94" fmla="*/ 172 w 279"/>
              <a:gd name="T95" fmla="*/ 819 h 901"/>
              <a:gd name="T96" fmla="*/ 163 w 279"/>
              <a:gd name="T97" fmla="*/ 771 h 901"/>
              <a:gd name="T98" fmla="*/ 163 w 279"/>
              <a:gd name="T99" fmla="*/ 713 h 901"/>
              <a:gd name="T100" fmla="*/ 160 w 279"/>
              <a:gd name="T101" fmla="*/ 653 h 901"/>
              <a:gd name="T102" fmla="*/ 161 w 279"/>
              <a:gd name="T103" fmla="*/ 588 h 901"/>
              <a:gd name="T104" fmla="*/ 166 w 279"/>
              <a:gd name="T105" fmla="*/ 594 h 901"/>
              <a:gd name="T106" fmla="*/ 176 w 279"/>
              <a:gd name="T107" fmla="*/ 645 h 901"/>
              <a:gd name="T108" fmla="*/ 181 w 279"/>
              <a:gd name="T109" fmla="*/ 690 h 901"/>
              <a:gd name="T110" fmla="*/ 190 w 279"/>
              <a:gd name="T111" fmla="*/ 771 h 901"/>
              <a:gd name="T112" fmla="*/ 207 w 279"/>
              <a:gd name="T113" fmla="*/ 812 h 901"/>
              <a:gd name="T114" fmla="*/ 196 w 279"/>
              <a:gd name="T115" fmla="*/ 846 h 901"/>
              <a:gd name="T116" fmla="*/ 214 w 279"/>
              <a:gd name="T117" fmla="*/ 869 h 901"/>
              <a:gd name="T118" fmla="*/ 210 w 279"/>
              <a:gd name="T119" fmla="*/ 897 h 901"/>
              <a:gd name="T120" fmla="*/ 268 w 279"/>
              <a:gd name="T121" fmla="*/ 892 h 901"/>
              <a:gd name="T122" fmla="*/ 265 w 279"/>
              <a:gd name="T123" fmla="*/ 863 h 901"/>
              <a:gd name="T124" fmla="*/ 278 w 279"/>
              <a:gd name="T125" fmla="*/ 834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9" h="901">
                <a:moveTo>
                  <a:pt x="277" y="828"/>
                </a:moveTo>
                <a:cubicBezTo>
                  <a:pt x="276" y="827"/>
                  <a:pt x="276" y="826"/>
                  <a:pt x="276" y="825"/>
                </a:cubicBezTo>
                <a:cubicBezTo>
                  <a:pt x="276" y="824"/>
                  <a:pt x="276" y="819"/>
                  <a:pt x="275" y="817"/>
                </a:cubicBezTo>
                <a:cubicBezTo>
                  <a:pt x="275" y="815"/>
                  <a:pt x="274" y="800"/>
                  <a:pt x="274" y="798"/>
                </a:cubicBezTo>
                <a:cubicBezTo>
                  <a:pt x="273" y="796"/>
                  <a:pt x="273" y="791"/>
                  <a:pt x="273" y="786"/>
                </a:cubicBezTo>
                <a:cubicBezTo>
                  <a:pt x="273" y="781"/>
                  <a:pt x="271" y="769"/>
                  <a:pt x="271" y="765"/>
                </a:cubicBezTo>
                <a:cubicBezTo>
                  <a:pt x="271" y="761"/>
                  <a:pt x="269" y="748"/>
                  <a:pt x="269" y="746"/>
                </a:cubicBezTo>
                <a:cubicBezTo>
                  <a:pt x="269" y="744"/>
                  <a:pt x="268" y="740"/>
                  <a:pt x="268" y="738"/>
                </a:cubicBezTo>
                <a:cubicBezTo>
                  <a:pt x="267" y="736"/>
                  <a:pt x="266" y="729"/>
                  <a:pt x="266" y="728"/>
                </a:cubicBezTo>
                <a:cubicBezTo>
                  <a:pt x="266" y="727"/>
                  <a:pt x="266" y="724"/>
                  <a:pt x="265" y="723"/>
                </a:cubicBezTo>
                <a:cubicBezTo>
                  <a:pt x="265" y="721"/>
                  <a:pt x="265" y="718"/>
                  <a:pt x="265" y="717"/>
                </a:cubicBezTo>
                <a:cubicBezTo>
                  <a:pt x="265" y="715"/>
                  <a:pt x="265" y="713"/>
                  <a:pt x="264" y="712"/>
                </a:cubicBezTo>
                <a:cubicBezTo>
                  <a:pt x="264" y="710"/>
                  <a:pt x="263" y="700"/>
                  <a:pt x="263" y="697"/>
                </a:cubicBezTo>
                <a:cubicBezTo>
                  <a:pt x="263" y="694"/>
                  <a:pt x="262" y="690"/>
                  <a:pt x="262" y="685"/>
                </a:cubicBezTo>
                <a:cubicBezTo>
                  <a:pt x="261" y="680"/>
                  <a:pt x="260" y="674"/>
                  <a:pt x="260" y="672"/>
                </a:cubicBezTo>
                <a:cubicBezTo>
                  <a:pt x="260" y="670"/>
                  <a:pt x="259" y="665"/>
                  <a:pt x="260" y="662"/>
                </a:cubicBezTo>
                <a:cubicBezTo>
                  <a:pt x="260" y="659"/>
                  <a:pt x="260" y="653"/>
                  <a:pt x="260" y="649"/>
                </a:cubicBezTo>
                <a:cubicBezTo>
                  <a:pt x="259" y="645"/>
                  <a:pt x="258" y="640"/>
                  <a:pt x="257" y="638"/>
                </a:cubicBezTo>
                <a:cubicBezTo>
                  <a:pt x="256" y="636"/>
                  <a:pt x="253" y="630"/>
                  <a:pt x="253" y="629"/>
                </a:cubicBezTo>
                <a:cubicBezTo>
                  <a:pt x="252" y="628"/>
                  <a:pt x="252" y="628"/>
                  <a:pt x="252" y="627"/>
                </a:cubicBezTo>
                <a:cubicBezTo>
                  <a:pt x="252" y="625"/>
                  <a:pt x="252" y="621"/>
                  <a:pt x="252" y="616"/>
                </a:cubicBezTo>
                <a:cubicBezTo>
                  <a:pt x="252" y="612"/>
                  <a:pt x="252" y="603"/>
                  <a:pt x="252" y="599"/>
                </a:cubicBezTo>
                <a:cubicBezTo>
                  <a:pt x="252" y="594"/>
                  <a:pt x="252" y="585"/>
                  <a:pt x="253" y="582"/>
                </a:cubicBezTo>
                <a:cubicBezTo>
                  <a:pt x="253" y="580"/>
                  <a:pt x="252" y="575"/>
                  <a:pt x="252" y="572"/>
                </a:cubicBezTo>
                <a:cubicBezTo>
                  <a:pt x="251" y="569"/>
                  <a:pt x="250" y="559"/>
                  <a:pt x="249" y="554"/>
                </a:cubicBezTo>
                <a:cubicBezTo>
                  <a:pt x="248" y="548"/>
                  <a:pt x="246" y="535"/>
                  <a:pt x="246" y="533"/>
                </a:cubicBezTo>
                <a:cubicBezTo>
                  <a:pt x="245" y="530"/>
                  <a:pt x="244" y="520"/>
                  <a:pt x="243" y="519"/>
                </a:cubicBezTo>
                <a:cubicBezTo>
                  <a:pt x="243" y="517"/>
                  <a:pt x="243" y="514"/>
                  <a:pt x="243" y="513"/>
                </a:cubicBezTo>
                <a:cubicBezTo>
                  <a:pt x="243" y="512"/>
                  <a:pt x="242" y="511"/>
                  <a:pt x="243" y="509"/>
                </a:cubicBezTo>
                <a:cubicBezTo>
                  <a:pt x="243" y="506"/>
                  <a:pt x="243" y="502"/>
                  <a:pt x="243" y="500"/>
                </a:cubicBezTo>
                <a:cubicBezTo>
                  <a:pt x="243" y="499"/>
                  <a:pt x="242" y="491"/>
                  <a:pt x="242" y="487"/>
                </a:cubicBezTo>
                <a:cubicBezTo>
                  <a:pt x="242" y="483"/>
                  <a:pt x="241" y="482"/>
                  <a:pt x="241" y="481"/>
                </a:cubicBezTo>
                <a:cubicBezTo>
                  <a:pt x="240" y="480"/>
                  <a:pt x="240" y="475"/>
                  <a:pt x="240" y="471"/>
                </a:cubicBezTo>
                <a:cubicBezTo>
                  <a:pt x="239" y="467"/>
                  <a:pt x="239" y="461"/>
                  <a:pt x="239" y="461"/>
                </a:cubicBezTo>
                <a:cubicBezTo>
                  <a:pt x="239" y="460"/>
                  <a:pt x="238" y="456"/>
                  <a:pt x="238" y="455"/>
                </a:cubicBezTo>
                <a:cubicBezTo>
                  <a:pt x="238" y="454"/>
                  <a:pt x="239" y="453"/>
                  <a:pt x="240" y="449"/>
                </a:cubicBezTo>
                <a:cubicBezTo>
                  <a:pt x="241" y="445"/>
                  <a:pt x="240" y="442"/>
                  <a:pt x="240" y="438"/>
                </a:cubicBezTo>
                <a:cubicBezTo>
                  <a:pt x="240" y="435"/>
                  <a:pt x="239" y="431"/>
                  <a:pt x="239" y="429"/>
                </a:cubicBezTo>
                <a:cubicBezTo>
                  <a:pt x="238" y="426"/>
                  <a:pt x="236" y="418"/>
                  <a:pt x="235" y="416"/>
                </a:cubicBezTo>
                <a:cubicBezTo>
                  <a:pt x="235" y="414"/>
                  <a:pt x="234" y="411"/>
                  <a:pt x="234" y="411"/>
                </a:cubicBezTo>
                <a:cubicBezTo>
                  <a:pt x="233" y="411"/>
                  <a:pt x="233" y="410"/>
                  <a:pt x="233" y="410"/>
                </a:cubicBezTo>
                <a:cubicBezTo>
                  <a:pt x="233" y="409"/>
                  <a:pt x="233" y="409"/>
                  <a:pt x="233" y="408"/>
                </a:cubicBezTo>
                <a:cubicBezTo>
                  <a:pt x="232" y="408"/>
                  <a:pt x="232" y="406"/>
                  <a:pt x="232" y="405"/>
                </a:cubicBezTo>
                <a:cubicBezTo>
                  <a:pt x="232" y="404"/>
                  <a:pt x="231" y="403"/>
                  <a:pt x="231" y="402"/>
                </a:cubicBezTo>
                <a:cubicBezTo>
                  <a:pt x="230" y="402"/>
                  <a:pt x="230" y="401"/>
                  <a:pt x="230" y="399"/>
                </a:cubicBezTo>
                <a:cubicBezTo>
                  <a:pt x="229" y="398"/>
                  <a:pt x="227" y="391"/>
                  <a:pt x="226" y="390"/>
                </a:cubicBezTo>
                <a:cubicBezTo>
                  <a:pt x="226" y="388"/>
                  <a:pt x="226" y="387"/>
                  <a:pt x="225" y="386"/>
                </a:cubicBezTo>
                <a:cubicBezTo>
                  <a:pt x="225" y="385"/>
                  <a:pt x="225" y="384"/>
                  <a:pt x="225" y="383"/>
                </a:cubicBezTo>
                <a:cubicBezTo>
                  <a:pt x="225" y="382"/>
                  <a:pt x="224" y="381"/>
                  <a:pt x="224" y="379"/>
                </a:cubicBezTo>
                <a:cubicBezTo>
                  <a:pt x="224" y="378"/>
                  <a:pt x="223" y="377"/>
                  <a:pt x="223" y="376"/>
                </a:cubicBezTo>
                <a:cubicBezTo>
                  <a:pt x="223" y="375"/>
                  <a:pt x="221" y="373"/>
                  <a:pt x="221" y="372"/>
                </a:cubicBezTo>
                <a:cubicBezTo>
                  <a:pt x="221" y="372"/>
                  <a:pt x="221" y="372"/>
                  <a:pt x="221" y="370"/>
                </a:cubicBezTo>
                <a:cubicBezTo>
                  <a:pt x="221" y="369"/>
                  <a:pt x="221" y="369"/>
                  <a:pt x="220" y="369"/>
                </a:cubicBezTo>
                <a:cubicBezTo>
                  <a:pt x="220" y="369"/>
                  <a:pt x="219" y="358"/>
                  <a:pt x="219" y="357"/>
                </a:cubicBezTo>
                <a:cubicBezTo>
                  <a:pt x="218" y="356"/>
                  <a:pt x="218" y="356"/>
                  <a:pt x="218" y="356"/>
                </a:cubicBezTo>
                <a:cubicBezTo>
                  <a:pt x="219" y="356"/>
                  <a:pt x="219" y="356"/>
                  <a:pt x="219" y="355"/>
                </a:cubicBezTo>
                <a:cubicBezTo>
                  <a:pt x="220" y="355"/>
                  <a:pt x="220" y="356"/>
                  <a:pt x="220" y="356"/>
                </a:cubicBezTo>
                <a:cubicBezTo>
                  <a:pt x="220" y="357"/>
                  <a:pt x="221" y="364"/>
                  <a:pt x="221" y="364"/>
                </a:cubicBezTo>
                <a:cubicBezTo>
                  <a:pt x="221" y="365"/>
                  <a:pt x="221" y="365"/>
                  <a:pt x="221" y="365"/>
                </a:cubicBezTo>
                <a:cubicBezTo>
                  <a:pt x="221" y="365"/>
                  <a:pt x="221" y="364"/>
                  <a:pt x="223" y="364"/>
                </a:cubicBezTo>
                <a:cubicBezTo>
                  <a:pt x="224" y="363"/>
                  <a:pt x="226" y="362"/>
                  <a:pt x="227" y="362"/>
                </a:cubicBezTo>
                <a:cubicBezTo>
                  <a:pt x="228" y="361"/>
                  <a:pt x="228" y="361"/>
                  <a:pt x="228" y="360"/>
                </a:cubicBezTo>
                <a:cubicBezTo>
                  <a:pt x="228" y="359"/>
                  <a:pt x="228" y="359"/>
                  <a:pt x="229" y="358"/>
                </a:cubicBezTo>
                <a:cubicBezTo>
                  <a:pt x="229" y="357"/>
                  <a:pt x="231" y="356"/>
                  <a:pt x="232" y="355"/>
                </a:cubicBezTo>
                <a:cubicBezTo>
                  <a:pt x="233" y="354"/>
                  <a:pt x="235" y="352"/>
                  <a:pt x="236" y="351"/>
                </a:cubicBezTo>
                <a:cubicBezTo>
                  <a:pt x="238" y="349"/>
                  <a:pt x="239" y="347"/>
                  <a:pt x="239" y="347"/>
                </a:cubicBezTo>
                <a:cubicBezTo>
                  <a:pt x="239" y="346"/>
                  <a:pt x="239" y="346"/>
                  <a:pt x="239" y="346"/>
                </a:cubicBezTo>
                <a:cubicBezTo>
                  <a:pt x="238" y="345"/>
                  <a:pt x="238" y="345"/>
                  <a:pt x="237" y="344"/>
                </a:cubicBezTo>
                <a:cubicBezTo>
                  <a:pt x="235" y="343"/>
                  <a:pt x="233" y="342"/>
                  <a:pt x="233" y="341"/>
                </a:cubicBezTo>
                <a:cubicBezTo>
                  <a:pt x="232" y="341"/>
                  <a:pt x="231" y="338"/>
                  <a:pt x="231" y="336"/>
                </a:cubicBezTo>
                <a:cubicBezTo>
                  <a:pt x="230" y="335"/>
                  <a:pt x="226" y="325"/>
                  <a:pt x="226" y="324"/>
                </a:cubicBezTo>
                <a:cubicBezTo>
                  <a:pt x="225" y="322"/>
                  <a:pt x="225" y="321"/>
                  <a:pt x="225" y="320"/>
                </a:cubicBezTo>
                <a:cubicBezTo>
                  <a:pt x="225" y="318"/>
                  <a:pt x="225" y="311"/>
                  <a:pt x="225" y="309"/>
                </a:cubicBezTo>
                <a:cubicBezTo>
                  <a:pt x="225" y="307"/>
                  <a:pt x="225" y="294"/>
                  <a:pt x="224" y="292"/>
                </a:cubicBezTo>
                <a:cubicBezTo>
                  <a:pt x="224" y="290"/>
                  <a:pt x="225" y="289"/>
                  <a:pt x="225" y="288"/>
                </a:cubicBezTo>
                <a:cubicBezTo>
                  <a:pt x="225" y="287"/>
                  <a:pt x="228" y="278"/>
                  <a:pt x="228" y="275"/>
                </a:cubicBezTo>
                <a:cubicBezTo>
                  <a:pt x="229" y="272"/>
                  <a:pt x="232" y="265"/>
                  <a:pt x="232" y="263"/>
                </a:cubicBezTo>
                <a:cubicBezTo>
                  <a:pt x="233" y="261"/>
                  <a:pt x="234" y="258"/>
                  <a:pt x="234" y="257"/>
                </a:cubicBezTo>
                <a:cubicBezTo>
                  <a:pt x="235" y="256"/>
                  <a:pt x="236" y="253"/>
                  <a:pt x="237" y="251"/>
                </a:cubicBezTo>
                <a:cubicBezTo>
                  <a:pt x="238" y="249"/>
                  <a:pt x="240" y="243"/>
                  <a:pt x="241" y="241"/>
                </a:cubicBezTo>
                <a:cubicBezTo>
                  <a:pt x="242" y="239"/>
                  <a:pt x="242" y="238"/>
                  <a:pt x="243" y="236"/>
                </a:cubicBezTo>
                <a:cubicBezTo>
                  <a:pt x="243" y="235"/>
                  <a:pt x="244" y="231"/>
                  <a:pt x="244" y="230"/>
                </a:cubicBezTo>
                <a:cubicBezTo>
                  <a:pt x="244" y="228"/>
                  <a:pt x="244" y="227"/>
                  <a:pt x="245" y="226"/>
                </a:cubicBezTo>
                <a:cubicBezTo>
                  <a:pt x="245" y="225"/>
                  <a:pt x="247" y="222"/>
                  <a:pt x="248" y="222"/>
                </a:cubicBezTo>
                <a:cubicBezTo>
                  <a:pt x="248" y="221"/>
                  <a:pt x="248" y="220"/>
                  <a:pt x="248" y="219"/>
                </a:cubicBezTo>
                <a:cubicBezTo>
                  <a:pt x="248" y="218"/>
                  <a:pt x="248" y="215"/>
                  <a:pt x="248" y="214"/>
                </a:cubicBezTo>
                <a:cubicBezTo>
                  <a:pt x="248" y="212"/>
                  <a:pt x="248" y="211"/>
                  <a:pt x="249" y="210"/>
                </a:cubicBezTo>
                <a:cubicBezTo>
                  <a:pt x="249" y="209"/>
                  <a:pt x="249" y="208"/>
                  <a:pt x="249" y="206"/>
                </a:cubicBezTo>
                <a:cubicBezTo>
                  <a:pt x="248" y="205"/>
                  <a:pt x="247" y="200"/>
                  <a:pt x="246" y="197"/>
                </a:cubicBezTo>
                <a:cubicBezTo>
                  <a:pt x="246" y="193"/>
                  <a:pt x="243" y="184"/>
                  <a:pt x="243" y="183"/>
                </a:cubicBezTo>
                <a:cubicBezTo>
                  <a:pt x="243" y="182"/>
                  <a:pt x="243" y="181"/>
                  <a:pt x="243" y="180"/>
                </a:cubicBezTo>
                <a:cubicBezTo>
                  <a:pt x="243" y="178"/>
                  <a:pt x="243" y="176"/>
                  <a:pt x="243" y="173"/>
                </a:cubicBezTo>
                <a:cubicBezTo>
                  <a:pt x="243" y="169"/>
                  <a:pt x="243" y="164"/>
                  <a:pt x="242" y="161"/>
                </a:cubicBezTo>
                <a:cubicBezTo>
                  <a:pt x="242" y="157"/>
                  <a:pt x="241" y="156"/>
                  <a:pt x="240" y="155"/>
                </a:cubicBezTo>
                <a:cubicBezTo>
                  <a:pt x="240" y="154"/>
                  <a:pt x="239" y="152"/>
                  <a:pt x="238" y="151"/>
                </a:cubicBezTo>
                <a:cubicBezTo>
                  <a:pt x="237" y="150"/>
                  <a:pt x="237" y="150"/>
                  <a:pt x="236" y="148"/>
                </a:cubicBezTo>
                <a:cubicBezTo>
                  <a:pt x="235" y="147"/>
                  <a:pt x="234" y="145"/>
                  <a:pt x="233" y="144"/>
                </a:cubicBezTo>
                <a:cubicBezTo>
                  <a:pt x="232" y="143"/>
                  <a:pt x="231" y="141"/>
                  <a:pt x="230" y="139"/>
                </a:cubicBezTo>
                <a:cubicBezTo>
                  <a:pt x="228" y="136"/>
                  <a:pt x="224" y="134"/>
                  <a:pt x="223" y="133"/>
                </a:cubicBezTo>
                <a:cubicBezTo>
                  <a:pt x="222" y="133"/>
                  <a:pt x="221" y="133"/>
                  <a:pt x="219" y="132"/>
                </a:cubicBezTo>
                <a:cubicBezTo>
                  <a:pt x="218" y="132"/>
                  <a:pt x="215" y="132"/>
                  <a:pt x="214" y="131"/>
                </a:cubicBezTo>
                <a:cubicBezTo>
                  <a:pt x="213" y="131"/>
                  <a:pt x="212" y="131"/>
                  <a:pt x="211" y="131"/>
                </a:cubicBezTo>
                <a:cubicBezTo>
                  <a:pt x="210" y="130"/>
                  <a:pt x="209" y="130"/>
                  <a:pt x="207" y="129"/>
                </a:cubicBezTo>
                <a:cubicBezTo>
                  <a:pt x="206" y="128"/>
                  <a:pt x="203" y="127"/>
                  <a:pt x="202" y="127"/>
                </a:cubicBezTo>
                <a:cubicBezTo>
                  <a:pt x="201" y="127"/>
                  <a:pt x="199" y="126"/>
                  <a:pt x="197" y="126"/>
                </a:cubicBezTo>
                <a:cubicBezTo>
                  <a:pt x="195" y="126"/>
                  <a:pt x="193" y="125"/>
                  <a:pt x="191" y="125"/>
                </a:cubicBezTo>
                <a:cubicBezTo>
                  <a:pt x="190" y="125"/>
                  <a:pt x="186" y="124"/>
                  <a:pt x="186" y="124"/>
                </a:cubicBezTo>
                <a:cubicBezTo>
                  <a:pt x="185" y="123"/>
                  <a:pt x="184" y="122"/>
                  <a:pt x="183" y="121"/>
                </a:cubicBezTo>
                <a:cubicBezTo>
                  <a:pt x="182" y="120"/>
                  <a:pt x="179" y="121"/>
                  <a:pt x="179" y="121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8" y="120"/>
                  <a:pt x="177" y="119"/>
                  <a:pt x="177" y="117"/>
                </a:cubicBezTo>
                <a:cubicBezTo>
                  <a:pt x="176" y="115"/>
                  <a:pt x="176" y="115"/>
                  <a:pt x="175" y="114"/>
                </a:cubicBezTo>
                <a:cubicBezTo>
                  <a:pt x="175" y="112"/>
                  <a:pt x="174" y="111"/>
                  <a:pt x="174" y="110"/>
                </a:cubicBezTo>
                <a:cubicBezTo>
                  <a:pt x="174" y="108"/>
                  <a:pt x="173" y="105"/>
                  <a:pt x="173" y="105"/>
                </a:cubicBezTo>
                <a:cubicBezTo>
                  <a:pt x="173" y="104"/>
                  <a:pt x="172" y="104"/>
                  <a:pt x="171" y="104"/>
                </a:cubicBezTo>
                <a:cubicBezTo>
                  <a:pt x="170" y="104"/>
                  <a:pt x="170" y="103"/>
                  <a:pt x="170" y="102"/>
                </a:cubicBezTo>
                <a:cubicBezTo>
                  <a:pt x="170" y="101"/>
                  <a:pt x="171" y="95"/>
                  <a:pt x="172" y="91"/>
                </a:cubicBezTo>
                <a:cubicBezTo>
                  <a:pt x="172" y="88"/>
                  <a:pt x="173" y="81"/>
                  <a:pt x="173" y="80"/>
                </a:cubicBezTo>
                <a:cubicBezTo>
                  <a:pt x="173" y="79"/>
                  <a:pt x="173" y="79"/>
                  <a:pt x="174" y="79"/>
                </a:cubicBezTo>
                <a:cubicBezTo>
                  <a:pt x="178" y="79"/>
                  <a:pt x="178" y="77"/>
                  <a:pt x="179" y="77"/>
                </a:cubicBezTo>
                <a:cubicBezTo>
                  <a:pt x="180" y="77"/>
                  <a:pt x="181" y="75"/>
                  <a:pt x="181" y="75"/>
                </a:cubicBezTo>
                <a:cubicBezTo>
                  <a:pt x="181" y="74"/>
                  <a:pt x="181" y="74"/>
                  <a:pt x="182" y="73"/>
                </a:cubicBezTo>
                <a:cubicBezTo>
                  <a:pt x="183" y="72"/>
                  <a:pt x="183" y="72"/>
                  <a:pt x="184" y="70"/>
                </a:cubicBezTo>
                <a:cubicBezTo>
                  <a:pt x="185" y="67"/>
                  <a:pt x="185" y="65"/>
                  <a:pt x="185" y="63"/>
                </a:cubicBezTo>
                <a:cubicBezTo>
                  <a:pt x="186" y="62"/>
                  <a:pt x="186" y="61"/>
                  <a:pt x="186" y="58"/>
                </a:cubicBezTo>
                <a:cubicBezTo>
                  <a:pt x="186" y="54"/>
                  <a:pt x="184" y="51"/>
                  <a:pt x="184" y="49"/>
                </a:cubicBezTo>
                <a:cubicBezTo>
                  <a:pt x="183" y="48"/>
                  <a:pt x="182" y="47"/>
                  <a:pt x="181" y="47"/>
                </a:cubicBezTo>
                <a:cubicBezTo>
                  <a:pt x="181" y="47"/>
                  <a:pt x="181" y="46"/>
                  <a:pt x="181" y="45"/>
                </a:cubicBezTo>
                <a:cubicBezTo>
                  <a:pt x="181" y="44"/>
                  <a:pt x="181" y="33"/>
                  <a:pt x="180" y="31"/>
                </a:cubicBezTo>
                <a:cubicBezTo>
                  <a:pt x="177" y="16"/>
                  <a:pt x="164" y="7"/>
                  <a:pt x="154" y="3"/>
                </a:cubicBezTo>
                <a:cubicBezTo>
                  <a:pt x="145" y="0"/>
                  <a:pt x="138" y="0"/>
                  <a:pt x="130" y="2"/>
                </a:cubicBezTo>
                <a:cubicBezTo>
                  <a:pt x="124" y="3"/>
                  <a:pt x="117" y="8"/>
                  <a:pt x="116" y="9"/>
                </a:cubicBezTo>
                <a:cubicBezTo>
                  <a:pt x="116" y="9"/>
                  <a:pt x="115" y="9"/>
                  <a:pt x="113" y="11"/>
                </a:cubicBezTo>
                <a:cubicBezTo>
                  <a:pt x="110" y="13"/>
                  <a:pt x="108" y="16"/>
                  <a:pt x="105" y="20"/>
                </a:cubicBezTo>
                <a:cubicBezTo>
                  <a:pt x="103" y="23"/>
                  <a:pt x="101" y="29"/>
                  <a:pt x="101" y="32"/>
                </a:cubicBezTo>
                <a:cubicBezTo>
                  <a:pt x="100" y="35"/>
                  <a:pt x="99" y="41"/>
                  <a:pt x="99" y="44"/>
                </a:cubicBezTo>
                <a:cubicBezTo>
                  <a:pt x="99" y="46"/>
                  <a:pt x="100" y="48"/>
                  <a:pt x="100" y="50"/>
                </a:cubicBezTo>
                <a:cubicBezTo>
                  <a:pt x="99" y="52"/>
                  <a:pt x="99" y="57"/>
                  <a:pt x="99" y="60"/>
                </a:cubicBezTo>
                <a:cubicBezTo>
                  <a:pt x="99" y="62"/>
                  <a:pt x="100" y="65"/>
                  <a:pt x="100" y="68"/>
                </a:cubicBezTo>
                <a:cubicBezTo>
                  <a:pt x="100" y="71"/>
                  <a:pt x="100" y="77"/>
                  <a:pt x="101" y="83"/>
                </a:cubicBezTo>
                <a:cubicBezTo>
                  <a:pt x="101" y="88"/>
                  <a:pt x="102" y="92"/>
                  <a:pt x="103" y="96"/>
                </a:cubicBezTo>
                <a:cubicBezTo>
                  <a:pt x="105" y="101"/>
                  <a:pt x="109" y="105"/>
                  <a:pt x="110" y="107"/>
                </a:cubicBezTo>
                <a:cubicBezTo>
                  <a:pt x="112" y="108"/>
                  <a:pt x="113" y="109"/>
                  <a:pt x="114" y="110"/>
                </a:cubicBezTo>
                <a:cubicBezTo>
                  <a:pt x="115" y="111"/>
                  <a:pt x="114" y="111"/>
                  <a:pt x="114" y="112"/>
                </a:cubicBezTo>
                <a:cubicBezTo>
                  <a:pt x="115" y="113"/>
                  <a:pt x="115" y="113"/>
                  <a:pt x="114" y="115"/>
                </a:cubicBezTo>
                <a:cubicBezTo>
                  <a:pt x="113" y="117"/>
                  <a:pt x="113" y="120"/>
                  <a:pt x="113" y="121"/>
                </a:cubicBezTo>
                <a:cubicBezTo>
                  <a:pt x="113" y="123"/>
                  <a:pt x="113" y="124"/>
                  <a:pt x="113" y="125"/>
                </a:cubicBezTo>
                <a:cubicBezTo>
                  <a:pt x="113" y="125"/>
                  <a:pt x="113" y="126"/>
                  <a:pt x="112" y="127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8"/>
                  <a:pt x="110" y="129"/>
                  <a:pt x="108" y="130"/>
                </a:cubicBezTo>
                <a:cubicBezTo>
                  <a:pt x="106" y="131"/>
                  <a:pt x="102" y="133"/>
                  <a:pt x="101" y="135"/>
                </a:cubicBezTo>
                <a:cubicBezTo>
                  <a:pt x="99" y="136"/>
                  <a:pt x="97" y="138"/>
                  <a:pt x="96" y="139"/>
                </a:cubicBezTo>
                <a:cubicBezTo>
                  <a:pt x="95" y="140"/>
                  <a:pt x="91" y="141"/>
                  <a:pt x="89" y="141"/>
                </a:cubicBezTo>
                <a:cubicBezTo>
                  <a:pt x="87" y="141"/>
                  <a:pt x="84" y="140"/>
                  <a:pt x="82" y="140"/>
                </a:cubicBezTo>
                <a:cubicBezTo>
                  <a:pt x="79" y="140"/>
                  <a:pt x="75" y="140"/>
                  <a:pt x="74" y="141"/>
                </a:cubicBezTo>
                <a:cubicBezTo>
                  <a:pt x="73" y="141"/>
                  <a:pt x="71" y="142"/>
                  <a:pt x="70" y="143"/>
                </a:cubicBezTo>
                <a:cubicBezTo>
                  <a:pt x="68" y="143"/>
                  <a:pt x="68" y="144"/>
                  <a:pt x="66" y="144"/>
                </a:cubicBezTo>
                <a:cubicBezTo>
                  <a:pt x="65" y="144"/>
                  <a:pt x="64" y="144"/>
                  <a:pt x="63" y="144"/>
                </a:cubicBezTo>
                <a:cubicBezTo>
                  <a:pt x="62" y="144"/>
                  <a:pt x="62" y="144"/>
                  <a:pt x="60" y="143"/>
                </a:cubicBezTo>
                <a:cubicBezTo>
                  <a:pt x="59" y="143"/>
                  <a:pt x="57" y="145"/>
                  <a:pt x="56" y="145"/>
                </a:cubicBezTo>
                <a:cubicBezTo>
                  <a:pt x="55" y="146"/>
                  <a:pt x="55" y="146"/>
                  <a:pt x="54" y="147"/>
                </a:cubicBezTo>
                <a:cubicBezTo>
                  <a:pt x="54" y="147"/>
                  <a:pt x="51" y="148"/>
                  <a:pt x="50" y="149"/>
                </a:cubicBezTo>
                <a:cubicBezTo>
                  <a:pt x="49" y="150"/>
                  <a:pt x="49" y="150"/>
                  <a:pt x="47" y="150"/>
                </a:cubicBezTo>
                <a:cubicBezTo>
                  <a:pt x="46" y="150"/>
                  <a:pt x="44" y="152"/>
                  <a:pt x="44" y="152"/>
                </a:cubicBezTo>
                <a:cubicBezTo>
                  <a:pt x="44" y="153"/>
                  <a:pt x="44" y="153"/>
                  <a:pt x="43" y="155"/>
                </a:cubicBezTo>
                <a:cubicBezTo>
                  <a:pt x="41" y="156"/>
                  <a:pt x="40" y="159"/>
                  <a:pt x="40" y="160"/>
                </a:cubicBezTo>
                <a:cubicBezTo>
                  <a:pt x="39" y="160"/>
                  <a:pt x="38" y="161"/>
                  <a:pt x="37" y="162"/>
                </a:cubicBezTo>
                <a:cubicBezTo>
                  <a:pt x="35" y="164"/>
                  <a:pt x="34" y="168"/>
                  <a:pt x="34" y="171"/>
                </a:cubicBezTo>
                <a:cubicBezTo>
                  <a:pt x="33" y="174"/>
                  <a:pt x="32" y="178"/>
                  <a:pt x="32" y="179"/>
                </a:cubicBezTo>
                <a:cubicBezTo>
                  <a:pt x="31" y="180"/>
                  <a:pt x="31" y="181"/>
                  <a:pt x="28" y="182"/>
                </a:cubicBezTo>
                <a:cubicBezTo>
                  <a:pt x="26" y="184"/>
                  <a:pt x="25" y="185"/>
                  <a:pt x="24" y="188"/>
                </a:cubicBezTo>
                <a:cubicBezTo>
                  <a:pt x="23" y="190"/>
                  <a:pt x="22" y="195"/>
                  <a:pt x="22" y="198"/>
                </a:cubicBezTo>
                <a:cubicBezTo>
                  <a:pt x="22" y="201"/>
                  <a:pt x="20" y="204"/>
                  <a:pt x="19" y="205"/>
                </a:cubicBezTo>
                <a:cubicBezTo>
                  <a:pt x="19" y="206"/>
                  <a:pt x="18" y="208"/>
                  <a:pt x="18" y="209"/>
                </a:cubicBezTo>
                <a:cubicBezTo>
                  <a:pt x="17" y="211"/>
                  <a:pt x="14" y="218"/>
                  <a:pt x="14" y="220"/>
                </a:cubicBezTo>
                <a:cubicBezTo>
                  <a:pt x="13" y="221"/>
                  <a:pt x="11" y="226"/>
                  <a:pt x="10" y="229"/>
                </a:cubicBezTo>
                <a:cubicBezTo>
                  <a:pt x="9" y="231"/>
                  <a:pt x="8" y="233"/>
                  <a:pt x="8" y="234"/>
                </a:cubicBezTo>
                <a:cubicBezTo>
                  <a:pt x="7" y="236"/>
                  <a:pt x="6" y="237"/>
                  <a:pt x="6" y="239"/>
                </a:cubicBezTo>
                <a:cubicBezTo>
                  <a:pt x="5" y="242"/>
                  <a:pt x="3" y="249"/>
                  <a:pt x="2" y="254"/>
                </a:cubicBezTo>
                <a:cubicBezTo>
                  <a:pt x="0" y="259"/>
                  <a:pt x="0" y="270"/>
                  <a:pt x="0" y="274"/>
                </a:cubicBezTo>
                <a:cubicBezTo>
                  <a:pt x="0" y="278"/>
                  <a:pt x="1" y="284"/>
                  <a:pt x="1" y="287"/>
                </a:cubicBezTo>
                <a:cubicBezTo>
                  <a:pt x="2" y="290"/>
                  <a:pt x="4" y="292"/>
                  <a:pt x="5" y="293"/>
                </a:cubicBezTo>
                <a:cubicBezTo>
                  <a:pt x="7" y="294"/>
                  <a:pt x="8" y="294"/>
                  <a:pt x="10" y="295"/>
                </a:cubicBezTo>
                <a:cubicBezTo>
                  <a:pt x="12" y="296"/>
                  <a:pt x="17" y="296"/>
                  <a:pt x="19" y="297"/>
                </a:cubicBezTo>
                <a:cubicBezTo>
                  <a:pt x="20" y="297"/>
                  <a:pt x="20" y="297"/>
                  <a:pt x="21" y="297"/>
                </a:cubicBezTo>
                <a:cubicBezTo>
                  <a:pt x="22" y="297"/>
                  <a:pt x="24" y="297"/>
                  <a:pt x="25" y="297"/>
                </a:cubicBezTo>
                <a:cubicBezTo>
                  <a:pt x="27" y="297"/>
                  <a:pt x="30" y="298"/>
                  <a:pt x="31" y="298"/>
                </a:cubicBezTo>
                <a:cubicBezTo>
                  <a:pt x="32" y="299"/>
                  <a:pt x="36" y="300"/>
                  <a:pt x="38" y="300"/>
                </a:cubicBezTo>
                <a:cubicBezTo>
                  <a:pt x="40" y="301"/>
                  <a:pt x="45" y="302"/>
                  <a:pt x="46" y="302"/>
                </a:cubicBezTo>
                <a:cubicBezTo>
                  <a:pt x="47" y="303"/>
                  <a:pt x="48" y="303"/>
                  <a:pt x="49" y="303"/>
                </a:cubicBezTo>
                <a:cubicBezTo>
                  <a:pt x="50" y="303"/>
                  <a:pt x="53" y="303"/>
                  <a:pt x="54" y="303"/>
                </a:cubicBezTo>
                <a:cubicBezTo>
                  <a:pt x="55" y="303"/>
                  <a:pt x="57" y="302"/>
                  <a:pt x="58" y="302"/>
                </a:cubicBezTo>
                <a:cubicBezTo>
                  <a:pt x="59" y="302"/>
                  <a:pt x="58" y="302"/>
                  <a:pt x="58" y="303"/>
                </a:cubicBezTo>
                <a:cubicBezTo>
                  <a:pt x="58" y="304"/>
                  <a:pt x="58" y="305"/>
                  <a:pt x="58" y="309"/>
                </a:cubicBezTo>
                <a:cubicBezTo>
                  <a:pt x="58" y="313"/>
                  <a:pt x="57" y="321"/>
                  <a:pt x="57" y="326"/>
                </a:cubicBezTo>
                <a:cubicBezTo>
                  <a:pt x="56" y="331"/>
                  <a:pt x="56" y="344"/>
                  <a:pt x="55" y="349"/>
                </a:cubicBezTo>
                <a:cubicBezTo>
                  <a:pt x="55" y="354"/>
                  <a:pt x="56" y="358"/>
                  <a:pt x="56" y="360"/>
                </a:cubicBezTo>
                <a:cubicBezTo>
                  <a:pt x="56" y="361"/>
                  <a:pt x="57" y="362"/>
                  <a:pt x="58" y="364"/>
                </a:cubicBezTo>
                <a:cubicBezTo>
                  <a:pt x="59" y="365"/>
                  <a:pt x="61" y="366"/>
                  <a:pt x="62" y="367"/>
                </a:cubicBezTo>
                <a:cubicBezTo>
                  <a:pt x="63" y="368"/>
                  <a:pt x="65" y="369"/>
                  <a:pt x="66" y="369"/>
                </a:cubicBezTo>
                <a:cubicBezTo>
                  <a:pt x="66" y="369"/>
                  <a:pt x="66" y="369"/>
                  <a:pt x="66" y="370"/>
                </a:cubicBezTo>
                <a:cubicBezTo>
                  <a:pt x="66" y="370"/>
                  <a:pt x="66" y="371"/>
                  <a:pt x="67" y="372"/>
                </a:cubicBezTo>
                <a:cubicBezTo>
                  <a:pt x="67" y="373"/>
                  <a:pt x="67" y="373"/>
                  <a:pt x="67" y="373"/>
                </a:cubicBezTo>
                <a:cubicBezTo>
                  <a:pt x="66" y="373"/>
                  <a:pt x="66" y="373"/>
                  <a:pt x="67" y="374"/>
                </a:cubicBezTo>
                <a:cubicBezTo>
                  <a:pt x="67" y="375"/>
                  <a:pt x="67" y="375"/>
                  <a:pt x="66" y="376"/>
                </a:cubicBezTo>
                <a:cubicBezTo>
                  <a:pt x="66" y="376"/>
                  <a:pt x="66" y="377"/>
                  <a:pt x="66" y="378"/>
                </a:cubicBezTo>
                <a:cubicBezTo>
                  <a:pt x="66" y="380"/>
                  <a:pt x="67" y="384"/>
                  <a:pt x="66" y="384"/>
                </a:cubicBezTo>
                <a:cubicBezTo>
                  <a:pt x="65" y="384"/>
                  <a:pt x="63" y="385"/>
                  <a:pt x="63" y="385"/>
                </a:cubicBezTo>
                <a:cubicBezTo>
                  <a:pt x="62" y="386"/>
                  <a:pt x="63" y="390"/>
                  <a:pt x="63" y="392"/>
                </a:cubicBezTo>
                <a:cubicBezTo>
                  <a:pt x="63" y="394"/>
                  <a:pt x="63" y="396"/>
                  <a:pt x="63" y="397"/>
                </a:cubicBezTo>
                <a:cubicBezTo>
                  <a:pt x="64" y="398"/>
                  <a:pt x="64" y="398"/>
                  <a:pt x="63" y="399"/>
                </a:cubicBezTo>
                <a:cubicBezTo>
                  <a:pt x="61" y="402"/>
                  <a:pt x="61" y="404"/>
                  <a:pt x="61" y="406"/>
                </a:cubicBezTo>
                <a:cubicBezTo>
                  <a:pt x="61" y="408"/>
                  <a:pt x="61" y="409"/>
                  <a:pt x="61" y="410"/>
                </a:cubicBezTo>
                <a:cubicBezTo>
                  <a:pt x="60" y="414"/>
                  <a:pt x="60" y="415"/>
                  <a:pt x="60" y="417"/>
                </a:cubicBezTo>
                <a:cubicBezTo>
                  <a:pt x="59" y="420"/>
                  <a:pt x="59" y="419"/>
                  <a:pt x="59" y="421"/>
                </a:cubicBezTo>
                <a:cubicBezTo>
                  <a:pt x="58" y="422"/>
                  <a:pt x="57" y="424"/>
                  <a:pt x="57" y="425"/>
                </a:cubicBezTo>
                <a:cubicBezTo>
                  <a:pt x="56" y="426"/>
                  <a:pt x="56" y="428"/>
                  <a:pt x="55" y="429"/>
                </a:cubicBezTo>
                <a:cubicBezTo>
                  <a:pt x="54" y="431"/>
                  <a:pt x="54" y="434"/>
                  <a:pt x="53" y="437"/>
                </a:cubicBezTo>
                <a:cubicBezTo>
                  <a:pt x="52" y="441"/>
                  <a:pt x="52" y="444"/>
                  <a:pt x="52" y="444"/>
                </a:cubicBezTo>
                <a:cubicBezTo>
                  <a:pt x="52" y="445"/>
                  <a:pt x="52" y="448"/>
                  <a:pt x="51" y="448"/>
                </a:cubicBezTo>
                <a:cubicBezTo>
                  <a:pt x="51" y="449"/>
                  <a:pt x="52" y="453"/>
                  <a:pt x="51" y="453"/>
                </a:cubicBezTo>
                <a:cubicBezTo>
                  <a:pt x="51" y="454"/>
                  <a:pt x="52" y="455"/>
                  <a:pt x="52" y="457"/>
                </a:cubicBezTo>
                <a:cubicBezTo>
                  <a:pt x="52" y="458"/>
                  <a:pt x="52" y="460"/>
                  <a:pt x="52" y="461"/>
                </a:cubicBezTo>
                <a:cubicBezTo>
                  <a:pt x="52" y="461"/>
                  <a:pt x="52" y="462"/>
                  <a:pt x="53" y="463"/>
                </a:cubicBezTo>
                <a:cubicBezTo>
                  <a:pt x="53" y="464"/>
                  <a:pt x="53" y="465"/>
                  <a:pt x="53" y="466"/>
                </a:cubicBezTo>
                <a:cubicBezTo>
                  <a:pt x="53" y="466"/>
                  <a:pt x="54" y="468"/>
                  <a:pt x="54" y="469"/>
                </a:cubicBezTo>
                <a:cubicBezTo>
                  <a:pt x="54" y="470"/>
                  <a:pt x="55" y="471"/>
                  <a:pt x="55" y="471"/>
                </a:cubicBezTo>
                <a:cubicBezTo>
                  <a:pt x="56" y="472"/>
                  <a:pt x="56" y="473"/>
                  <a:pt x="56" y="475"/>
                </a:cubicBezTo>
                <a:cubicBezTo>
                  <a:pt x="56" y="477"/>
                  <a:pt x="56" y="479"/>
                  <a:pt x="57" y="481"/>
                </a:cubicBezTo>
                <a:cubicBezTo>
                  <a:pt x="57" y="482"/>
                  <a:pt x="57" y="485"/>
                  <a:pt x="57" y="486"/>
                </a:cubicBezTo>
                <a:cubicBezTo>
                  <a:pt x="57" y="487"/>
                  <a:pt x="57" y="488"/>
                  <a:pt x="57" y="491"/>
                </a:cubicBezTo>
                <a:cubicBezTo>
                  <a:pt x="57" y="495"/>
                  <a:pt x="57" y="498"/>
                  <a:pt x="57" y="501"/>
                </a:cubicBezTo>
                <a:cubicBezTo>
                  <a:pt x="56" y="508"/>
                  <a:pt x="57" y="513"/>
                  <a:pt x="58" y="519"/>
                </a:cubicBezTo>
                <a:cubicBezTo>
                  <a:pt x="58" y="525"/>
                  <a:pt x="59" y="529"/>
                  <a:pt x="60" y="532"/>
                </a:cubicBezTo>
                <a:cubicBezTo>
                  <a:pt x="61" y="535"/>
                  <a:pt x="64" y="546"/>
                  <a:pt x="65" y="549"/>
                </a:cubicBezTo>
                <a:cubicBezTo>
                  <a:pt x="66" y="553"/>
                  <a:pt x="67" y="558"/>
                  <a:pt x="68" y="560"/>
                </a:cubicBezTo>
                <a:cubicBezTo>
                  <a:pt x="68" y="561"/>
                  <a:pt x="68" y="567"/>
                  <a:pt x="69" y="570"/>
                </a:cubicBezTo>
                <a:cubicBezTo>
                  <a:pt x="69" y="573"/>
                  <a:pt x="70" y="583"/>
                  <a:pt x="70" y="585"/>
                </a:cubicBezTo>
                <a:cubicBezTo>
                  <a:pt x="71" y="588"/>
                  <a:pt x="72" y="605"/>
                  <a:pt x="72" y="608"/>
                </a:cubicBezTo>
                <a:cubicBezTo>
                  <a:pt x="72" y="611"/>
                  <a:pt x="74" y="628"/>
                  <a:pt x="74" y="631"/>
                </a:cubicBezTo>
                <a:cubicBezTo>
                  <a:pt x="75" y="635"/>
                  <a:pt x="76" y="650"/>
                  <a:pt x="77" y="656"/>
                </a:cubicBezTo>
                <a:cubicBezTo>
                  <a:pt x="77" y="662"/>
                  <a:pt x="80" y="674"/>
                  <a:pt x="80" y="676"/>
                </a:cubicBezTo>
                <a:cubicBezTo>
                  <a:pt x="81" y="679"/>
                  <a:pt x="83" y="687"/>
                  <a:pt x="83" y="689"/>
                </a:cubicBezTo>
                <a:cubicBezTo>
                  <a:pt x="83" y="691"/>
                  <a:pt x="85" y="700"/>
                  <a:pt x="86" y="704"/>
                </a:cubicBezTo>
                <a:cubicBezTo>
                  <a:pt x="87" y="708"/>
                  <a:pt x="88" y="715"/>
                  <a:pt x="89" y="718"/>
                </a:cubicBezTo>
                <a:cubicBezTo>
                  <a:pt x="90" y="721"/>
                  <a:pt x="91" y="724"/>
                  <a:pt x="91" y="725"/>
                </a:cubicBezTo>
                <a:cubicBezTo>
                  <a:pt x="92" y="727"/>
                  <a:pt x="94" y="732"/>
                  <a:pt x="94" y="733"/>
                </a:cubicBezTo>
                <a:cubicBezTo>
                  <a:pt x="95" y="734"/>
                  <a:pt x="97" y="741"/>
                  <a:pt x="98" y="743"/>
                </a:cubicBezTo>
                <a:cubicBezTo>
                  <a:pt x="98" y="745"/>
                  <a:pt x="102" y="754"/>
                  <a:pt x="102" y="755"/>
                </a:cubicBezTo>
                <a:cubicBezTo>
                  <a:pt x="103" y="756"/>
                  <a:pt x="103" y="756"/>
                  <a:pt x="102" y="757"/>
                </a:cubicBezTo>
                <a:cubicBezTo>
                  <a:pt x="102" y="757"/>
                  <a:pt x="103" y="758"/>
                  <a:pt x="102" y="759"/>
                </a:cubicBezTo>
                <a:cubicBezTo>
                  <a:pt x="102" y="759"/>
                  <a:pt x="100" y="764"/>
                  <a:pt x="98" y="767"/>
                </a:cubicBezTo>
                <a:cubicBezTo>
                  <a:pt x="95" y="772"/>
                  <a:pt x="94" y="775"/>
                  <a:pt x="94" y="776"/>
                </a:cubicBezTo>
                <a:cubicBezTo>
                  <a:pt x="93" y="776"/>
                  <a:pt x="91" y="782"/>
                  <a:pt x="91" y="785"/>
                </a:cubicBezTo>
                <a:cubicBezTo>
                  <a:pt x="90" y="787"/>
                  <a:pt x="90" y="789"/>
                  <a:pt x="89" y="792"/>
                </a:cubicBezTo>
                <a:cubicBezTo>
                  <a:pt x="88" y="796"/>
                  <a:pt x="86" y="799"/>
                  <a:pt x="86" y="800"/>
                </a:cubicBezTo>
                <a:cubicBezTo>
                  <a:pt x="85" y="801"/>
                  <a:pt x="84" y="802"/>
                  <a:pt x="84" y="803"/>
                </a:cubicBezTo>
                <a:cubicBezTo>
                  <a:pt x="85" y="804"/>
                  <a:pt x="85" y="806"/>
                  <a:pt x="86" y="807"/>
                </a:cubicBezTo>
                <a:cubicBezTo>
                  <a:pt x="86" y="808"/>
                  <a:pt x="88" y="809"/>
                  <a:pt x="89" y="809"/>
                </a:cubicBezTo>
                <a:cubicBezTo>
                  <a:pt x="89" y="810"/>
                  <a:pt x="93" y="810"/>
                  <a:pt x="94" y="810"/>
                </a:cubicBezTo>
                <a:cubicBezTo>
                  <a:pt x="95" y="810"/>
                  <a:pt x="95" y="812"/>
                  <a:pt x="94" y="812"/>
                </a:cubicBezTo>
                <a:cubicBezTo>
                  <a:pt x="94" y="813"/>
                  <a:pt x="93" y="816"/>
                  <a:pt x="92" y="816"/>
                </a:cubicBezTo>
                <a:cubicBezTo>
                  <a:pt x="92" y="817"/>
                  <a:pt x="90" y="819"/>
                  <a:pt x="90" y="819"/>
                </a:cubicBezTo>
                <a:cubicBezTo>
                  <a:pt x="90" y="820"/>
                  <a:pt x="89" y="820"/>
                  <a:pt x="88" y="821"/>
                </a:cubicBezTo>
                <a:cubicBezTo>
                  <a:pt x="88" y="822"/>
                  <a:pt x="87" y="824"/>
                  <a:pt x="85" y="827"/>
                </a:cubicBezTo>
                <a:cubicBezTo>
                  <a:pt x="84" y="831"/>
                  <a:pt x="83" y="833"/>
                  <a:pt x="82" y="833"/>
                </a:cubicBezTo>
                <a:cubicBezTo>
                  <a:pt x="82" y="834"/>
                  <a:pt x="82" y="834"/>
                  <a:pt x="82" y="834"/>
                </a:cubicBezTo>
                <a:cubicBezTo>
                  <a:pt x="83" y="835"/>
                  <a:pt x="83" y="835"/>
                  <a:pt x="82" y="835"/>
                </a:cubicBezTo>
                <a:cubicBezTo>
                  <a:pt x="82" y="836"/>
                  <a:pt x="81" y="837"/>
                  <a:pt x="80" y="838"/>
                </a:cubicBezTo>
                <a:cubicBezTo>
                  <a:pt x="80" y="839"/>
                  <a:pt x="78" y="840"/>
                  <a:pt x="77" y="841"/>
                </a:cubicBezTo>
                <a:cubicBezTo>
                  <a:pt x="77" y="842"/>
                  <a:pt x="75" y="844"/>
                  <a:pt x="73" y="844"/>
                </a:cubicBezTo>
                <a:cubicBezTo>
                  <a:pt x="72" y="845"/>
                  <a:pt x="67" y="846"/>
                  <a:pt x="64" y="847"/>
                </a:cubicBezTo>
                <a:cubicBezTo>
                  <a:pt x="61" y="847"/>
                  <a:pt x="55" y="849"/>
                  <a:pt x="52" y="850"/>
                </a:cubicBezTo>
                <a:cubicBezTo>
                  <a:pt x="48" y="851"/>
                  <a:pt x="46" y="852"/>
                  <a:pt x="45" y="853"/>
                </a:cubicBezTo>
                <a:cubicBezTo>
                  <a:pt x="43" y="854"/>
                  <a:pt x="41" y="857"/>
                  <a:pt x="41" y="858"/>
                </a:cubicBezTo>
                <a:cubicBezTo>
                  <a:pt x="41" y="859"/>
                  <a:pt x="40" y="859"/>
                  <a:pt x="40" y="859"/>
                </a:cubicBezTo>
                <a:cubicBezTo>
                  <a:pt x="39" y="860"/>
                  <a:pt x="39" y="860"/>
                  <a:pt x="39" y="861"/>
                </a:cubicBezTo>
                <a:cubicBezTo>
                  <a:pt x="39" y="862"/>
                  <a:pt x="38" y="862"/>
                  <a:pt x="38" y="862"/>
                </a:cubicBezTo>
                <a:cubicBezTo>
                  <a:pt x="37" y="862"/>
                  <a:pt x="37" y="862"/>
                  <a:pt x="37" y="864"/>
                </a:cubicBezTo>
                <a:cubicBezTo>
                  <a:pt x="37" y="865"/>
                  <a:pt x="37" y="868"/>
                  <a:pt x="36" y="869"/>
                </a:cubicBezTo>
                <a:cubicBezTo>
                  <a:pt x="36" y="870"/>
                  <a:pt x="37" y="871"/>
                  <a:pt x="38" y="871"/>
                </a:cubicBezTo>
                <a:cubicBezTo>
                  <a:pt x="39" y="872"/>
                  <a:pt x="40" y="872"/>
                  <a:pt x="43" y="873"/>
                </a:cubicBezTo>
                <a:cubicBezTo>
                  <a:pt x="45" y="874"/>
                  <a:pt x="50" y="875"/>
                  <a:pt x="51" y="875"/>
                </a:cubicBezTo>
                <a:cubicBezTo>
                  <a:pt x="51" y="875"/>
                  <a:pt x="52" y="875"/>
                  <a:pt x="53" y="875"/>
                </a:cubicBezTo>
                <a:cubicBezTo>
                  <a:pt x="54" y="876"/>
                  <a:pt x="57" y="876"/>
                  <a:pt x="59" y="876"/>
                </a:cubicBezTo>
                <a:cubicBezTo>
                  <a:pt x="60" y="877"/>
                  <a:pt x="64" y="877"/>
                  <a:pt x="66" y="877"/>
                </a:cubicBezTo>
                <a:cubicBezTo>
                  <a:pt x="67" y="877"/>
                  <a:pt x="67" y="876"/>
                  <a:pt x="67" y="876"/>
                </a:cubicBezTo>
                <a:cubicBezTo>
                  <a:pt x="68" y="875"/>
                  <a:pt x="69" y="876"/>
                  <a:pt x="70" y="876"/>
                </a:cubicBezTo>
                <a:cubicBezTo>
                  <a:pt x="71" y="877"/>
                  <a:pt x="71" y="877"/>
                  <a:pt x="73" y="877"/>
                </a:cubicBezTo>
                <a:cubicBezTo>
                  <a:pt x="75" y="877"/>
                  <a:pt x="75" y="877"/>
                  <a:pt x="75" y="876"/>
                </a:cubicBezTo>
                <a:cubicBezTo>
                  <a:pt x="76" y="875"/>
                  <a:pt x="75" y="875"/>
                  <a:pt x="76" y="876"/>
                </a:cubicBezTo>
                <a:cubicBezTo>
                  <a:pt x="77" y="877"/>
                  <a:pt x="79" y="876"/>
                  <a:pt x="80" y="876"/>
                </a:cubicBezTo>
                <a:cubicBezTo>
                  <a:pt x="82" y="876"/>
                  <a:pt x="81" y="875"/>
                  <a:pt x="82" y="875"/>
                </a:cubicBezTo>
                <a:cubicBezTo>
                  <a:pt x="82" y="874"/>
                  <a:pt x="83" y="875"/>
                  <a:pt x="84" y="875"/>
                </a:cubicBezTo>
                <a:cubicBezTo>
                  <a:pt x="85" y="876"/>
                  <a:pt x="85" y="876"/>
                  <a:pt x="87" y="876"/>
                </a:cubicBezTo>
                <a:cubicBezTo>
                  <a:pt x="88" y="875"/>
                  <a:pt x="88" y="875"/>
                  <a:pt x="88" y="875"/>
                </a:cubicBezTo>
                <a:cubicBezTo>
                  <a:pt x="89" y="874"/>
                  <a:pt x="89" y="874"/>
                  <a:pt x="89" y="875"/>
                </a:cubicBezTo>
                <a:cubicBezTo>
                  <a:pt x="90" y="875"/>
                  <a:pt x="90" y="875"/>
                  <a:pt x="92" y="875"/>
                </a:cubicBezTo>
                <a:cubicBezTo>
                  <a:pt x="93" y="875"/>
                  <a:pt x="94" y="875"/>
                  <a:pt x="94" y="874"/>
                </a:cubicBezTo>
                <a:cubicBezTo>
                  <a:pt x="94" y="874"/>
                  <a:pt x="94" y="874"/>
                  <a:pt x="95" y="874"/>
                </a:cubicBezTo>
                <a:cubicBezTo>
                  <a:pt x="96" y="874"/>
                  <a:pt x="96" y="874"/>
                  <a:pt x="98" y="874"/>
                </a:cubicBezTo>
                <a:cubicBezTo>
                  <a:pt x="99" y="874"/>
                  <a:pt x="99" y="874"/>
                  <a:pt x="100" y="874"/>
                </a:cubicBezTo>
                <a:cubicBezTo>
                  <a:pt x="100" y="873"/>
                  <a:pt x="100" y="873"/>
                  <a:pt x="100" y="873"/>
                </a:cubicBezTo>
                <a:cubicBezTo>
                  <a:pt x="101" y="873"/>
                  <a:pt x="102" y="873"/>
                  <a:pt x="104" y="873"/>
                </a:cubicBezTo>
                <a:cubicBezTo>
                  <a:pt x="106" y="872"/>
                  <a:pt x="106" y="872"/>
                  <a:pt x="106" y="871"/>
                </a:cubicBezTo>
                <a:cubicBezTo>
                  <a:pt x="106" y="870"/>
                  <a:pt x="107" y="870"/>
                  <a:pt x="108" y="869"/>
                </a:cubicBezTo>
                <a:cubicBezTo>
                  <a:pt x="109" y="869"/>
                  <a:pt x="110" y="868"/>
                  <a:pt x="114" y="868"/>
                </a:cubicBezTo>
                <a:cubicBezTo>
                  <a:pt x="118" y="867"/>
                  <a:pt x="126" y="864"/>
                  <a:pt x="127" y="864"/>
                </a:cubicBezTo>
                <a:cubicBezTo>
                  <a:pt x="129" y="864"/>
                  <a:pt x="128" y="864"/>
                  <a:pt x="131" y="865"/>
                </a:cubicBezTo>
                <a:cubicBezTo>
                  <a:pt x="133" y="865"/>
                  <a:pt x="135" y="867"/>
                  <a:pt x="137" y="868"/>
                </a:cubicBezTo>
                <a:cubicBezTo>
                  <a:pt x="138" y="868"/>
                  <a:pt x="140" y="869"/>
                  <a:pt x="141" y="869"/>
                </a:cubicBezTo>
                <a:cubicBezTo>
                  <a:pt x="142" y="869"/>
                  <a:pt x="145" y="868"/>
                  <a:pt x="147" y="868"/>
                </a:cubicBezTo>
                <a:cubicBezTo>
                  <a:pt x="148" y="868"/>
                  <a:pt x="148" y="868"/>
                  <a:pt x="148" y="867"/>
                </a:cubicBezTo>
                <a:cubicBezTo>
                  <a:pt x="149" y="866"/>
                  <a:pt x="149" y="866"/>
                  <a:pt x="149" y="867"/>
                </a:cubicBezTo>
                <a:cubicBezTo>
                  <a:pt x="150" y="867"/>
                  <a:pt x="150" y="867"/>
                  <a:pt x="152" y="867"/>
                </a:cubicBezTo>
                <a:cubicBezTo>
                  <a:pt x="154" y="867"/>
                  <a:pt x="154" y="867"/>
                  <a:pt x="155" y="867"/>
                </a:cubicBezTo>
                <a:cubicBezTo>
                  <a:pt x="155" y="866"/>
                  <a:pt x="155" y="866"/>
                  <a:pt x="156" y="866"/>
                </a:cubicBezTo>
                <a:cubicBezTo>
                  <a:pt x="156" y="867"/>
                  <a:pt x="157" y="867"/>
                  <a:pt x="159" y="867"/>
                </a:cubicBezTo>
                <a:cubicBezTo>
                  <a:pt x="161" y="866"/>
                  <a:pt x="160" y="867"/>
                  <a:pt x="161" y="866"/>
                </a:cubicBezTo>
                <a:cubicBezTo>
                  <a:pt x="161" y="864"/>
                  <a:pt x="160" y="865"/>
                  <a:pt x="162" y="865"/>
                </a:cubicBezTo>
                <a:cubicBezTo>
                  <a:pt x="163" y="865"/>
                  <a:pt x="164" y="865"/>
                  <a:pt x="165" y="865"/>
                </a:cubicBezTo>
                <a:cubicBezTo>
                  <a:pt x="166" y="864"/>
                  <a:pt x="167" y="864"/>
                  <a:pt x="167" y="863"/>
                </a:cubicBezTo>
                <a:cubicBezTo>
                  <a:pt x="167" y="863"/>
                  <a:pt x="168" y="863"/>
                  <a:pt x="169" y="863"/>
                </a:cubicBezTo>
                <a:cubicBezTo>
                  <a:pt x="170" y="862"/>
                  <a:pt x="169" y="862"/>
                  <a:pt x="169" y="861"/>
                </a:cubicBezTo>
                <a:cubicBezTo>
                  <a:pt x="169" y="859"/>
                  <a:pt x="169" y="854"/>
                  <a:pt x="169" y="851"/>
                </a:cubicBezTo>
                <a:cubicBezTo>
                  <a:pt x="168" y="849"/>
                  <a:pt x="168" y="848"/>
                  <a:pt x="168" y="848"/>
                </a:cubicBezTo>
                <a:cubicBezTo>
                  <a:pt x="167" y="847"/>
                  <a:pt x="167" y="847"/>
                  <a:pt x="167" y="846"/>
                </a:cubicBezTo>
                <a:cubicBezTo>
                  <a:pt x="167" y="846"/>
                  <a:pt x="167" y="845"/>
                  <a:pt x="167" y="844"/>
                </a:cubicBezTo>
                <a:cubicBezTo>
                  <a:pt x="167" y="843"/>
                  <a:pt x="167" y="842"/>
                  <a:pt x="167" y="841"/>
                </a:cubicBezTo>
                <a:cubicBezTo>
                  <a:pt x="166" y="840"/>
                  <a:pt x="166" y="840"/>
                  <a:pt x="167" y="839"/>
                </a:cubicBezTo>
                <a:cubicBezTo>
                  <a:pt x="167" y="838"/>
                  <a:pt x="167" y="835"/>
                  <a:pt x="167" y="834"/>
                </a:cubicBezTo>
                <a:cubicBezTo>
                  <a:pt x="167" y="832"/>
                  <a:pt x="167" y="830"/>
                  <a:pt x="166" y="829"/>
                </a:cubicBezTo>
                <a:cubicBezTo>
                  <a:pt x="166" y="829"/>
                  <a:pt x="166" y="827"/>
                  <a:pt x="167" y="827"/>
                </a:cubicBezTo>
                <a:cubicBezTo>
                  <a:pt x="167" y="827"/>
                  <a:pt x="167" y="827"/>
                  <a:pt x="167" y="826"/>
                </a:cubicBezTo>
                <a:cubicBezTo>
                  <a:pt x="167" y="826"/>
                  <a:pt x="167" y="825"/>
                  <a:pt x="168" y="824"/>
                </a:cubicBezTo>
                <a:cubicBezTo>
                  <a:pt x="168" y="824"/>
                  <a:pt x="171" y="821"/>
                  <a:pt x="172" y="819"/>
                </a:cubicBezTo>
                <a:cubicBezTo>
                  <a:pt x="174" y="817"/>
                  <a:pt x="175" y="815"/>
                  <a:pt x="176" y="814"/>
                </a:cubicBezTo>
                <a:cubicBezTo>
                  <a:pt x="177" y="813"/>
                  <a:pt x="177" y="811"/>
                  <a:pt x="178" y="809"/>
                </a:cubicBezTo>
                <a:cubicBezTo>
                  <a:pt x="178" y="806"/>
                  <a:pt x="179" y="805"/>
                  <a:pt x="179" y="803"/>
                </a:cubicBezTo>
                <a:cubicBezTo>
                  <a:pt x="179" y="802"/>
                  <a:pt x="178" y="801"/>
                  <a:pt x="177" y="799"/>
                </a:cubicBezTo>
                <a:cubicBezTo>
                  <a:pt x="177" y="798"/>
                  <a:pt x="173" y="789"/>
                  <a:pt x="172" y="786"/>
                </a:cubicBezTo>
                <a:cubicBezTo>
                  <a:pt x="170" y="783"/>
                  <a:pt x="168" y="780"/>
                  <a:pt x="168" y="779"/>
                </a:cubicBezTo>
                <a:cubicBezTo>
                  <a:pt x="167" y="777"/>
                  <a:pt x="163" y="771"/>
                  <a:pt x="163" y="771"/>
                </a:cubicBezTo>
                <a:cubicBezTo>
                  <a:pt x="162" y="770"/>
                  <a:pt x="161" y="768"/>
                  <a:pt x="161" y="767"/>
                </a:cubicBezTo>
                <a:cubicBezTo>
                  <a:pt x="161" y="767"/>
                  <a:pt x="161" y="767"/>
                  <a:pt x="161" y="766"/>
                </a:cubicBezTo>
                <a:cubicBezTo>
                  <a:pt x="161" y="765"/>
                  <a:pt x="161" y="765"/>
                  <a:pt x="161" y="762"/>
                </a:cubicBezTo>
                <a:cubicBezTo>
                  <a:pt x="162" y="758"/>
                  <a:pt x="162" y="753"/>
                  <a:pt x="162" y="751"/>
                </a:cubicBezTo>
                <a:cubicBezTo>
                  <a:pt x="162" y="750"/>
                  <a:pt x="162" y="736"/>
                  <a:pt x="162" y="732"/>
                </a:cubicBezTo>
                <a:cubicBezTo>
                  <a:pt x="162" y="728"/>
                  <a:pt x="163" y="723"/>
                  <a:pt x="163" y="721"/>
                </a:cubicBezTo>
                <a:cubicBezTo>
                  <a:pt x="163" y="718"/>
                  <a:pt x="163" y="715"/>
                  <a:pt x="163" y="713"/>
                </a:cubicBezTo>
                <a:cubicBezTo>
                  <a:pt x="163" y="711"/>
                  <a:pt x="163" y="705"/>
                  <a:pt x="163" y="703"/>
                </a:cubicBezTo>
                <a:cubicBezTo>
                  <a:pt x="163" y="702"/>
                  <a:pt x="163" y="700"/>
                  <a:pt x="163" y="699"/>
                </a:cubicBezTo>
                <a:cubicBezTo>
                  <a:pt x="164" y="699"/>
                  <a:pt x="164" y="697"/>
                  <a:pt x="164" y="696"/>
                </a:cubicBezTo>
                <a:cubicBezTo>
                  <a:pt x="164" y="695"/>
                  <a:pt x="163" y="686"/>
                  <a:pt x="163" y="684"/>
                </a:cubicBezTo>
                <a:cubicBezTo>
                  <a:pt x="163" y="682"/>
                  <a:pt x="162" y="669"/>
                  <a:pt x="162" y="665"/>
                </a:cubicBezTo>
                <a:cubicBezTo>
                  <a:pt x="161" y="661"/>
                  <a:pt x="160" y="660"/>
                  <a:pt x="160" y="658"/>
                </a:cubicBezTo>
                <a:cubicBezTo>
                  <a:pt x="160" y="655"/>
                  <a:pt x="160" y="654"/>
                  <a:pt x="160" y="653"/>
                </a:cubicBezTo>
                <a:cubicBezTo>
                  <a:pt x="160" y="652"/>
                  <a:pt x="161" y="648"/>
                  <a:pt x="162" y="646"/>
                </a:cubicBezTo>
                <a:cubicBezTo>
                  <a:pt x="162" y="643"/>
                  <a:pt x="164" y="635"/>
                  <a:pt x="164" y="632"/>
                </a:cubicBezTo>
                <a:cubicBezTo>
                  <a:pt x="165" y="629"/>
                  <a:pt x="165" y="625"/>
                  <a:pt x="165" y="624"/>
                </a:cubicBezTo>
                <a:cubicBezTo>
                  <a:pt x="165" y="623"/>
                  <a:pt x="165" y="616"/>
                  <a:pt x="165" y="614"/>
                </a:cubicBezTo>
                <a:cubicBezTo>
                  <a:pt x="164" y="613"/>
                  <a:pt x="164" y="603"/>
                  <a:pt x="164" y="602"/>
                </a:cubicBezTo>
                <a:cubicBezTo>
                  <a:pt x="164" y="601"/>
                  <a:pt x="163" y="597"/>
                  <a:pt x="162" y="595"/>
                </a:cubicBezTo>
                <a:cubicBezTo>
                  <a:pt x="162" y="593"/>
                  <a:pt x="161" y="589"/>
                  <a:pt x="161" y="588"/>
                </a:cubicBezTo>
                <a:cubicBezTo>
                  <a:pt x="161" y="587"/>
                  <a:pt x="160" y="583"/>
                  <a:pt x="160" y="581"/>
                </a:cubicBezTo>
                <a:cubicBezTo>
                  <a:pt x="160" y="578"/>
                  <a:pt x="160" y="573"/>
                  <a:pt x="160" y="572"/>
                </a:cubicBezTo>
                <a:cubicBezTo>
                  <a:pt x="160" y="572"/>
                  <a:pt x="160" y="572"/>
                  <a:pt x="161" y="573"/>
                </a:cubicBezTo>
                <a:cubicBezTo>
                  <a:pt x="161" y="574"/>
                  <a:pt x="161" y="575"/>
                  <a:pt x="162" y="577"/>
                </a:cubicBezTo>
                <a:cubicBezTo>
                  <a:pt x="162" y="579"/>
                  <a:pt x="162" y="582"/>
                  <a:pt x="163" y="583"/>
                </a:cubicBezTo>
                <a:cubicBezTo>
                  <a:pt x="163" y="584"/>
                  <a:pt x="165" y="590"/>
                  <a:pt x="165" y="591"/>
                </a:cubicBezTo>
                <a:cubicBezTo>
                  <a:pt x="165" y="592"/>
                  <a:pt x="165" y="593"/>
                  <a:pt x="166" y="594"/>
                </a:cubicBezTo>
                <a:cubicBezTo>
                  <a:pt x="166" y="595"/>
                  <a:pt x="167" y="598"/>
                  <a:pt x="167" y="600"/>
                </a:cubicBezTo>
                <a:cubicBezTo>
                  <a:pt x="167" y="602"/>
                  <a:pt x="169" y="607"/>
                  <a:pt x="169" y="609"/>
                </a:cubicBezTo>
                <a:cubicBezTo>
                  <a:pt x="170" y="611"/>
                  <a:pt x="171" y="615"/>
                  <a:pt x="171" y="617"/>
                </a:cubicBezTo>
                <a:cubicBezTo>
                  <a:pt x="171" y="619"/>
                  <a:pt x="172" y="622"/>
                  <a:pt x="173" y="624"/>
                </a:cubicBezTo>
                <a:cubicBezTo>
                  <a:pt x="174" y="626"/>
                  <a:pt x="174" y="630"/>
                  <a:pt x="174" y="632"/>
                </a:cubicBezTo>
                <a:cubicBezTo>
                  <a:pt x="175" y="634"/>
                  <a:pt x="176" y="638"/>
                  <a:pt x="176" y="639"/>
                </a:cubicBezTo>
                <a:cubicBezTo>
                  <a:pt x="176" y="641"/>
                  <a:pt x="176" y="643"/>
                  <a:pt x="176" y="645"/>
                </a:cubicBezTo>
                <a:cubicBezTo>
                  <a:pt x="177" y="646"/>
                  <a:pt x="177" y="648"/>
                  <a:pt x="177" y="650"/>
                </a:cubicBezTo>
                <a:cubicBezTo>
                  <a:pt x="177" y="652"/>
                  <a:pt x="177" y="656"/>
                  <a:pt x="177" y="657"/>
                </a:cubicBezTo>
                <a:cubicBezTo>
                  <a:pt x="177" y="658"/>
                  <a:pt x="177" y="661"/>
                  <a:pt x="177" y="664"/>
                </a:cubicBezTo>
                <a:cubicBezTo>
                  <a:pt x="178" y="666"/>
                  <a:pt x="178" y="670"/>
                  <a:pt x="179" y="671"/>
                </a:cubicBezTo>
                <a:cubicBezTo>
                  <a:pt x="179" y="673"/>
                  <a:pt x="180" y="675"/>
                  <a:pt x="180" y="677"/>
                </a:cubicBezTo>
                <a:cubicBezTo>
                  <a:pt x="180" y="679"/>
                  <a:pt x="180" y="682"/>
                  <a:pt x="180" y="683"/>
                </a:cubicBezTo>
                <a:cubicBezTo>
                  <a:pt x="180" y="684"/>
                  <a:pt x="181" y="687"/>
                  <a:pt x="181" y="690"/>
                </a:cubicBezTo>
                <a:cubicBezTo>
                  <a:pt x="181" y="693"/>
                  <a:pt x="182" y="696"/>
                  <a:pt x="182" y="697"/>
                </a:cubicBezTo>
                <a:cubicBezTo>
                  <a:pt x="182" y="698"/>
                  <a:pt x="182" y="700"/>
                  <a:pt x="182" y="702"/>
                </a:cubicBezTo>
                <a:cubicBezTo>
                  <a:pt x="182" y="703"/>
                  <a:pt x="183" y="705"/>
                  <a:pt x="183" y="706"/>
                </a:cubicBezTo>
                <a:cubicBezTo>
                  <a:pt x="183" y="707"/>
                  <a:pt x="183" y="715"/>
                  <a:pt x="184" y="719"/>
                </a:cubicBezTo>
                <a:cubicBezTo>
                  <a:pt x="184" y="722"/>
                  <a:pt x="184" y="733"/>
                  <a:pt x="184" y="736"/>
                </a:cubicBezTo>
                <a:cubicBezTo>
                  <a:pt x="184" y="740"/>
                  <a:pt x="185" y="748"/>
                  <a:pt x="186" y="751"/>
                </a:cubicBezTo>
                <a:cubicBezTo>
                  <a:pt x="186" y="755"/>
                  <a:pt x="189" y="767"/>
                  <a:pt x="190" y="771"/>
                </a:cubicBezTo>
                <a:cubicBezTo>
                  <a:pt x="190" y="775"/>
                  <a:pt x="192" y="779"/>
                  <a:pt x="192" y="782"/>
                </a:cubicBezTo>
                <a:cubicBezTo>
                  <a:pt x="193" y="785"/>
                  <a:pt x="195" y="788"/>
                  <a:pt x="196" y="791"/>
                </a:cubicBezTo>
                <a:cubicBezTo>
                  <a:pt x="197" y="795"/>
                  <a:pt x="199" y="800"/>
                  <a:pt x="200" y="802"/>
                </a:cubicBezTo>
                <a:cubicBezTo>
                  <a:pt x="201" y="804"/>
                  <a:pt x="201" y="805"/>
                  <a:pt x="203" y="806"/>
                </a:cubicBezTo>
                <a:cubicBezTo>
                  <a:pt x="205" y="807"/>
                  <a:pt x="208" y="809"/>
                  <a:pt x="210" y="809"/>
                </a:cubicBezTo>
                <a:cubicBezTo>
                  <a:pt x="211" y="810"/>
                  <a:pt x="211" y="810"/>
                  <a:pt x="210" y="811"/>
                </a:cubicBezTo>
                <a:cubicBezTo>
                  <a:pt x="209" y="811"/>
                  <a:pt x="208" y="812"/>
                  <a:pt x="207" y="812"/>
                </a:cubicBezTo>
                <a:cubicBezTo>
                  <a:pt x="206" y="813"/>
                  <a:pt x="203" y="815"/>
                  <a:pt x="202" y="816"/>
                </a:cubicBezTo>
                <a:cubicBezTo>
                  <a:pt x="201" y="816"/>
                  <a:pt x="201" y="818"/>
                  <a:pt x="200" y="819"/>
                </a:cubicBezTo>
                <a:cubicBezTo>
                  <a:pt x="199" y="820"/>
                  <a:pt x="196" y="826"/>
                  <a:pt x="195" y="827"/>
                </a:cubicBezTo>
                <a:cubicBezTo>
                  <a:pt x="195" y="828"/>
                  <a:pt x="193" y="830"/>
                  <a:pt x="193" y="831"/>
                </a:cubicBezTo>
                <a:cubicBezTo>
                  <a:pt x="192" y="832"/>
                  <a:pt x="192" y="835"/>
                  <a:pt x="192" y="837"/>
                </a:cubicBezTo>
                <a:cubicBezTo>
                  <a:pt x="192" y="839"/>
                  <a:pt x="193" y="842"/>
                  <a:pt x="193" y="843"/>
                </a:cubicBezTo>
                <a:cubicBezTo>
                  <a:pt x="194" y="843"/>
                  <a:pt x="195" y="845"/>
                  <a:pt x="196" y="846"/>
                </a:cubicBezTo>
                <a:cubicBezTo>
                  <a:pt x="197" y="847"/>
                  <a:pt x="198" y="848"/>
                  <a:pt x="199" y="850"/>
                </a:cubicBezTo>
                <a:cubicBezTo>
                  <a:pt x="200" y="851"/>
                  <a:pt x="202" y="853"/>
                  <a:pt x="202" y="853"/>
                </a:cubicBezTo>
                <a:cubicBezTo>
                  <a:pt x="203" y="854"/>
                  <a:pt x="205" y="857"/>
                  <a:pt x="206" y="858"/>
                </a:cubicBezTo>
                <a:cubicBezTo>
                  <a:pt x="207" y="859"/>
                  <a:pt x="207" y="859"/>
                  <a:pt x="208" y="860"/>
                </a:cubicBezTo>
                <a:cubicBezTo>
                  <a:pt x="208" y="861"/>
                  <a:pt x="209" y="862"/>
                  <a:pt x="210" y="863"/>
                </a:cubicBezTo>
                <a:cubicBezTo>
                  <a:pt x="211" y="864"/>
                  <a:pt x="213" y="866"/>
                  <a:pt x="214" y="866"/>
                </a:cubicBezTo>
                <a:cubicBezTo>
                  <a:pt x="215" y="867"/>
                  <a:pt x="215" y="868"/>
                  <a:pt x="214" y="869"/>
                </a:cubicBezTo>
                <a:cubicBezTo>
                  <a:pt x="214" y="870"/>
                  <a:pt x="213" y="871"/>
                  <a:pt x="212" y="874"/>
                </a:cubicBezTo>
                <a:cubicBezTo>
                  <a:pt x="212" y="877"/>
                  <a:pt x="212" y="881"/>
                  <a:pt x="213" y="882"/>
                </a:cubicBezTo>
                <a:cubicBezTo>
                  <a:pt x="213" y="883"/>
                  <a:pt x="213" y="884"/>
                  <a:pt x="213" y="884"/>
                </a:cubicBezTo>
                <a:cubicBezTo>
                  <a:pt x="212" y="884"/>
                  <a:pt x="212" y="885"/>
                  <a:pt x="212" y="886"/>
                </a:cubicBezTo>
                <a:cubicBezTo>
                  <a:pt x="212" y="886"/>
                  <a:pt x="211" y="886"/>
                  <a:pt x="211" y="887"/>
                </a:cubicBezTo>
                <a:cubicBezTo>
                  <a:pt x="210" y="888"/>
                  <a:pt x="210" y="889"/>
                  <a:pt x="210" y="892"/>
                </a:cubicBezTo>
                <a:cubicBezTo>
                  <a:pt x="210" y="895"/>
                  <a:pt x="210" y="896"/>
                  <a:pt x="210" y="897"/>
                </a:cubicBezTo>
                <a:cubicBezTo>
                  <a:pt x="210" y="898"/>
                  <a:pt x="211" y="899"/>
                  <a:pt x="212" y="899"/>
                </a:cubicBezTo>
                <a:cubicBezTo>
                  <a:pt x="213" y="900"/>
                  <a:pt x="215" y="900"/>
                  <a:pt x="217" y="900"/>
                </a:cubicBezTo>
                <a:cubicBezTo>
                  <a:pt x="219" y="900"/>
                  <a:pt x="222" y="901"/>
                  <a:pt x="225" y="901"/>
                </a:cubicBezTo>
                <a:cubicBezTo>
                  <a:pt x="228" y="901"/>
                  <a:pt x="242" y="900"/>
                  <a:pt x="245" y="900"/>
                </a:cubicBezTo>
                <a:cubicBezTo>
                  <a:pt x="248" y="900"/>
                  <a:pt x="256" y="899"/>
                  <a:pt x="259" y="899"/>
                </a:cubicBezTo>
                <a:cubicBezTo>
                  <a:pt x="263" y="898"/>
                  <a:pt x="266" y="897"/>
                  <a:pt x="267" y="896"/>
                </a:cubicBezTo>
                <a:cubicBezTo>
                  <a:pt x="268" y="895"/>
                  <a:pt x="268" y="893"/>
                  <a:pt x="268" y="892"/>
                </a:cubicBezTo>
                <a:cubicBezTo>
                  <a:pt x="268" y="891"/>
                  <a:pt x="268" y="887"/>
                  <a:pt x="268" y="885"/>
                </a:cubicBezTo>
                <a:cubicBezTo>
                  <a:pt x="268" y="883"/>
                  <a:pt x="267" y="881"/>
                  <a:pt x="267" y="880"/>
                </a:cubicBezTo>
                <a:cubicBezTo>
                  <a:pt x="266" y="880"/>
                  <a:pt x="266" y="879"/>
                  <a:pt x="267" y="877"/>
                </a:cubicBezTo>
                <a:cubicBezTo>
                  <a:pt x="267" y="875"/>
                  <a:pt x="266" y="870"/>
                  <a:pt x="266" y="869"/>
                </a:cubicBezTo>
                <a:cubicBezTo>
                  <a:pt x="266" y="868"/>
                  <a:pt x="266" y="868"/>
                  <a:pt x="266" y="867"/>
                </a:cubicBezTo>
                <a:cubicBezTo>
                  <a:pt x="265" y="865"/>
                  <a:pt x="265" y="864"/>
                  <a:pt x="264" y="863"/>
                </a:cubicBezTo>
                <a:cubicBezTo>
                  <a:pt x="264" y="863"/>
                  <a:pt x="264" y="863"/>
                  <a:pt x="265" y="863"/>
                </a:cubicBezTo>
                <a:cubicBezTo>
                  <a:pt x="265" y="863"/>
                  <a:pt x="266" y="862"/>
                  <a:pt x="266" y="861"/>
                </a:cubicBezTo>
                <a:cubicBezTo>
                  <a:pt x="267" y="859"/>
                  <a:pt x="269" y="855"/>
                  <a:pt x="269" y="853"/>
                </a:cubicBezTo>
                <a:cubicBezTo>
                  <a:pt x="270" y="850"/>
                  <a:pt x="270" y="849"/>
                  <a:pt x="270" y="848"/>
                </a:cubicBezTo>
                <a:cubicBezTo>
                  <a:pt x="270" y="848"/>
                  <a:pt x="270" y="848"/>
                  <a:pt x="270" y="847"/>
                </a:cubicBezTo>
                <a:cubicBezTo>
                  <a:pt x="271" y="847"/>
                  <a:pt x="271" y="847"/>
                  <a:pt x="272" y="845"/>
                </a:cubicBezTo>
                <a:cubicBezTo>
                  <a:pt x="273" y="843"/>
                  <a:pt x="275" y="838"/>
                  <a:pt x="276" y="837"/>
                </a:cubicBezTo>
                <a:cubicBezTo>
                  <a:pt x="277" y="836"/>
                  <a:pt x="278" y="835"/>
                  <a:pt x="278" y="834"/>
                </a:cubicBezTo>
                <a:cubicBezTo>
                  <a:pt x="278" y="834"/>
                  <a:pt x="279" y="834"/>
                  <a:pt x="279" y="832"/>
                </a:cubicBezTo>
                <a:cubicBezTo>
                  <a:pt x="279" y="830"/>
                  <a:pt x="277" y="828"/>
                  <a:pt x="277" y="8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5836503" y="1563688"/>
            <a:ext cx="1225488" cy="4552118"/>
          </a:xfrm>
          <a:custGeom>
            <a:avLst/>
            <a:gdLst>
              <a:gd name="T0" fmla="*/ 7 w 240"/>
              <a:gd name="T1" fmla="*/ 353 h 895"/>
              <a:gd name="T2" fmla="*/ 21 w 240"/>
              <a:gd name="T3" fmla="*/ 384 h 895"/>
              <a:gd name="T4" fmla="*/ 27 w 240"/>
              <a:gd name="T5" fmla="*/ 418 h 895"/>
              <a:gd name="T6" fmla="*/ 34 w 240"/>
              <a:gd name="T7" fmla="*/ 424 h 895"/>
              <a:gd name="T8" fmla="*/ 38 w 240"/>
              <a:gd name="T9" fmla="*/ 454 h 895"/>
              <a:gd name="T10" fmla="*/ 44 w 240"/>
              <a:gd name="T11" fmla="*/ 487 h 895"/>
              <a:gd name="T12" fmla="*/ 57 w 240"/>
              <a:gd name="T13" fmla="*/ 501 h 895"/>
              <a:gd name="T14" fmla="*/ 59 w 240"/>
              <a:gd name="T15" fmla="*/ 554 h 895"/>
              <a:gd name="T16" fmla="*/ 46 w 240"/>
              <a:gd name="T17" fmla="*/ 609 h 895"/>
              <a:gd name="T18" fmla="*/ 83 w 240"/>
              <a:gd name="T19" fmla="*/ 623 h 895"/>
              <a:gd name="T20" fmla="*/ 88 w 240"/>
              <a:gd name="T21" fmla="*/ 644 h 895"/>
              <a:gd name="T22" fmla="*/ 90 w 240"/>
              <a:gd name="T23" fmla="*/ 694 h 895"/>
              <a:gd name="T24" fmla="*/ 91 w 240"/>
              <a:gd name="T25" fmla="*/ 754 h 895"/>
              <a:gd name="T26" fmla="*/ 77 w 240"/>
              <a:gd name="T27" fmla="*/ 798 h 895"/>
              <a:gd name="T28" fmla="*/ 81 w 240"/>
              <a:gd name="T29" fmla="*/ 833 h 895"/>
              <a:gd name="T30" fmla="*/ 86 w 240"/>
              <a:gd name="T31" fmla="*/ 865 h 895"/>
              <a:gd name="T32" fmla="*/ 91 w 240"/>
              <a:gd name="T33" fmla="*/ 836 h 895"/>
              <a:gd name="T34" fmla="*/ 87 w 240"/>
              <a:gd name="T35" fmla="*/ 868 h 895"/>
              <a:gd name="T36" fmla="*/ 124 w 240"/>
              <a:gd name="T37" fmla="*/ 893 h 895"/>
              <a:gd name="T38" fmla="*/ 160 w 240"/>
              <a:gd name="T39" fmla="*/ 878 h 895"/>
              <a:gd name="T40" fmla="*/ 159 w 240"/>
              <a:gd name="T41" fmla="*/ 865 h 895"/>
              <a:gd name="T42" fmla="*/ 140 w 240"/>
              <a:gd name="T43" fmla="*/ 849 h 895"/>
              <a:gd name="T44" fmla="*/ 134 w 240"/>
              <a:gd name="T45" fmla="*/ 808 h 895"/>
              <a:gd name="T46" fmla="*/ 140 w 240"/>
              <a:gd name="T47" fmla="*/ 724 h 895"/>
              <a:gd name="T48" fmla="*/ 152 w 240"/>
              <a:gd name="T49" fmla="*/ 642 h 895"/>
              <a:gd name="T50" fmla="*/ 194 w 240"/>
              <a:gd name="T51" fmla="*/ 610 h 895"/>
              <a:gd name="T52" fmla="*/ 198 w 240"/>
              <a:gd name="T53" fmla="*/ 579 h 895"/>
              <a:gd name="T54" fmla="*/ 194 w 240"/>
              <a:gd name="T55" fmla="*/ 506 h 895"/>
              <a:gd name="T56" fmla="*/ 200 w 240"/>
              <a:gd name="T57" fmla="*/ 395 h 895"/>
              <a:gd name="T58" fmla="*/ 210 w 240"/>
              <a:gd name="T59" fmla="*/ 373 h 895"/>
              <a:gd name="T60" fmla="*/ 222 w 240"/>
              <a:gd name="T61" fmla="*/ 338 h 895"/>
              <a:gd name="T62" fmla="*/ 231 w 240"/>
              <a:gd name="T63" fmla="*/ 312 h 895"/>
              <a:gd name="T64" fmla="*/ 236 w 240"/>
              <a:gd name="T65" fmla="*/ 276 h 895"/>
              <a:gd name="T66" fmla="*/ 234 w 240"/>
              <a:gd name="T67" fmla="*/ 255 h 895"/>
              <a:gd name="T68" fmla="*/ 218 w 240"/>
              <a:gd name="T69" fmla="*/ 214 h 895"/>
              <a:gd name="T70" fmla="*/ 206 w 240"/>
              <a:gd name="T71" fmla="*/ 169 h 895"/>
              <a:gd name="T72" fmla="*/ 178 w 240"/>
              <a:gd name="T73" fmla="*/ 146 h 895"/>
              <a:gd name="T74" fmla="*/ 155 w 240"/>
              <a:gd name="T75" fmla="*/ 39 h 895"/>
              <a:gd name="T76" fmla="*/ 71 w 240"/>
              <a:gd name="T77" fmla="*/ 17 h 895"/>
              <a:gd name="T78" fmla="*/ 49 w 240"/>
              <a:gd name="T79" fmla="*/ 132 h 895"/>
              <a:gd name="T80" fmla="*/ 11 w 240"/>
              <a:gd name="T81" fmla="*/ 164 h 895"/>
              <a:gd name="T82" fmla="*/ 6 w 240"/>
              <a:gd name="T83" fmla="*/ 191 h 895"/>
              <a:gd name="T84" fmla="*/ 3 w 240"/>
              <a:gd name="T85" fmla="*/ 256 h 895"/>
              <a:gd name="T86" fmla="*/ 4 w 240"/>
              <a:gd name="T87" fmla="*/ 284 h 895"/>
              <a:gd name="T88" fmla="*/ 2 w 240"/>
              <a:gd name="T89" fmla="*/ 321 h 895"/>
              <a:gd name="T90" fmla="*/ 197 w 240"/>
              <a:gd name="T91" fmla="*/ 281 h 895"/>
              <a:gd name="T92" fmla="*/ 189 w 240"/>
              <a:gd name="T93" fmla="*/ 267 h 895"/>
              <a:gd name="T94" fmla="*/ 194 w 240"/>
              <a:gd name="T95" fmla="*/ 258 h 895"/>
              <a:gd name="T96" fmla="*/ 188 w 240"/>
              <a:gd name="T97" fmla="*/ 307 h 895"/>
              <a:gd name="T98" fmla="*/ 195 w 240"/>
              <a:gd name="T99" fmla="*/ 300 h 895"/>
              <a:gd name="T100" fmla="*/ 192 w 240"/>
              <a:gd name="T101" fmla="*/ 322 h 895"/>
              <a:gd name="T102" fmla="*/ 190 w 240"/>
              <a:gd name="T103" fmla="*/ 326 h 895"/>
              <a:gd name="T104" fmla="*/ 46 w 240"/>
              <a:gd name="T105" fmla="*/ 320 h 895"/>
              <a:gd name="T106" fmla="*/ 52 w 240"/>
              <a:gd name="T107" fmla="*/ 306 h 895"/>
              <a:gd name="T108" fmla="*/ 54 w 240"/>
              <a:gd name="T109" fmla="*/ 324 h 895"/>
              <a:gd name="T110" fmla="*/ 48 w 240"/>
              <a:gd name="T111" fmla="*/ 32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0" h="895">
                <a:moveTo>
                  <a:pt x="6" y="329"/>
                </a:moveTo>
                <a:cubicBezTo>
                  <a:pt x="7" y="331"/>
                  <a:pt x="7" y="331"/>
                  <a:pt x="7" y="332"/>
                </a:cubicBezTo>
                <a:cubicBezTo>
                  <a:pt x="7" y="334"/>
                  <a:pt x="6" y="339"/>
                  <a:pt x="6" y="341"/>
                </a:cubicBezTo>
                <a:cubicBezTo>
                  <a:pt x="6" y="342"/>
                  <a:pt x="6" y="346"/>
                  <a:pt x="6" y="348"/>
                </a:cubicBezTo>
                <a:cubicBezTo>
                  <a:pt x="6" y="351"/>
                  <a:pt x="6" y="351"/>
                  <a:pt x="7" y="353"/>
                </a:cubicBezTo>
                <a:cubicBezTo>
                  <a:pt x="7" y="355"/>
                  <a:pt x="8" y="357"/>
                  <a:pt x="9" y="359"/>
                </a:cubicBezTo>
                <a:cubicBezTo>
                  <a:pt x="10" y="360"/>
                  <a:pt x="12" y="365"/>
                  <a:pt x="13" y="368"/>
                </a:cubicBezTo>
                <a:cubicBezTo>
                  <a:pt x="14" y="370"/>
                  <a:pt x="18" y="374"/>
                  <a:pt x="18" y="375"/>
                </a:cubicBezTo>
                <a:cubicBezTo>
                  <a:pt x="18" y="375"/>
                  <a:pt x="19" y="377"/>
                  <a:pt x="20" y="377"/>
                </a:cubicBezTo>
                <a:cubicBezTo>
                  <a:pt x="20" y="377"/>
                  <a:pt x="21" y="381"/>
                  <a:pt x="21" y="384"/>
                </a:cubicBezTo>
                <a:cubicBezTo>
                  <a:pt x="22" y="387"/>
                  <a:pt x="22" y="392"/>
                  <a:pt x="22" y="394"/>
                </a:cubicBezTo>
                <a:cubicBezTo>
                  <a:pt x="23" y="396"/>
                  <a:pt x="23" y="400"/>
                  <a:pt x="23" y="401"/>
                </a:cubicBezTo>
                <a:cubicBezTo>
                  <a:pt x="23" y="403"/>
                  <a:pt x="25" y="411"/>
                  <a:pt x="25" y="413"/>
                </a:cubicBezTo>
                <a:cubicBezTo>
                  <a:pt x="25" y="415"/>
                  <a:pt x="26" y="418"/>
                  <a:pt x="26" y="419"/>
                </a:cubicBezTo>
                <a:cubicBezTo>
                  <a:pt x="27" y="420"/>
                  <a:pt x="28" y="418"/>
                  <a:pt x="27" y="418"/>
                </a:cubicBezTo>
                <a:cubicBezTo>
                  <a:pt x="27" y="417"/>
                  <a:pt x="28" y="416"/>
                  <a:pt x="28" y="416"/>
                </a:cubicBezTo>
                <a:cubicBezTo>
                  <a:pt x="29" y="416"/>
                  <a:pt x="29" y="416"/>
                  <a:pt x="29" y="417"/>
                </a:cubicBezTo>
                <a:cubicBezTo>
                  <a:pt x="30" y="417"/>
                  <a:pt x="32" y="418"/>
                  <a:pt x="32" y="418"/>
                </a:cubicBezTo>
                <a:cubicBezTo>
                  <a:pt x="33" y="418"/>
                  <a:pt x="33" y="418"/>
                  <a:pt x="33" y="419"/>
                </a:cubicBezTo>
                <a:cubicBezTo>
                  <a:pt x="33" y="421"/>
                  <a:pt x="33" y="422"/>
                  <a:pt x="34" y="424"/>
                </a:cubicBezTo>
                <a:cubicBezTo>
                  <a:pt x="35" y="425"/>
                  <a:pt x="36" y="427"/>
                  <a:pt x="37" y="429"/>
                </a:cubicBezTo>
                <a:cubicBezTo>
                  <a:pt x="37" y="431"/>
                  <a:pt x="38" y="434"/>
                  <a:pt x="38" y="435"/>
                </a:cubicBezTo>
                <a:cubicBezTo>
                  <a:pt x="38" y="437"/>
                  <a:pt x="38" y="438"/>
                  <a:pt x="38" y="440"/>
                </a:cubicBezTo>
                <a:cubicBezTo>
                  <a:pt x="38" y="442"/>
                  <a:pt x="37" y="445"/>
                  <a:pt x="37" y="447"/>
                </a:cubicBezTo>
                <a:cubicBezTo>
                  <a:pt x="37" y="448"/>
                  <a:pt x="37" y="452"/>
                  <a:pt x="38" y="454"/>
                </a:cubicBezTo>
                <a:cubicBezTo>
                  <a:pt x="38" y="456"/>
                  <a:pt x="39" y="458"/>
                  <a:pt x="39" y="460"/>
                </a:cubicBezTo>
                <a:cubicBezTo>
                  <a:pt x="39" y="462"/>
                  <a:pt x="40" y="468"/>
                  <a:pt x="40" y="470"/>
                </a:cubicBezTo>
                <a:cubicBezTo>
                  <a:pt x="41" y="471"/>
                  <a:pt x="42" y="474"/>
                  <a:pt x="42" y="475"/>
                </a:cubicBezTo>
                <a:cubicBezTo>
                  <a:pt x="43" y="477"/>
                  <a:pt x="44" y="482"/>
                  <a:pt x="44" y="483"/>
                </a:cubicBezTo>
                <a:cubicBezTo>
                  <a:pt x="44" y="485"/>
                  <a:pt x="44" y="486"/>
                  <a:pt x="44" y="487"/>
                </a:cubicBezTo>
                <a:cubicBezTo>
                  <a:pt x="45" y="488"/>
                  <a:pt x="46" y="489"/>
                  <a:pt x="46" y="490"/>
                </a:cubicBezTo>
                <a:cubicBezTo>
                  <a:pt x="47" y="491"/>
                  <a:pt x="48" y="493"/>
                  <a:pt x="49" y="494"/>
                </a:cubicBezTo>
                <a:cubicBezTo>
                  <a:pt x="49" y="495"/>
                  <a:pt x="51" y="498"/>
                  <a:pt x="52" y="498"/>
                </a:cubicBezTo>
                <a:cubicBezTo>
                  <a:pt x="52" y="499"/>
                  <a:pt x="54" y="501"/>
                  <a:pt x="54" y="501"/>
                </a:cubicBezTo>
                <a:cubicBezTo>
                  <a:pt x="55" y="502"/>
                  <a:pt x="57" y="501"/>
                  <a:pt x="57" y="501"/>
                </a:cubicBezTo>
                <a:cubicBezTo>
                  <a:pt x="57" y="500"/>
                  <a:pt x="57" y="500"/>
                  <a:pt x="58" y="500"/>
                </a:cubicBezTo>
                <a:cubicBezTo>
                  <a:pt x="58" y="500"/>
                  <a:pt x="58" y="501"/>
                  <a:pt x="58" y="503"/>
                </a:cubicBezTo>
                <a:cubicBezTo>
                  <a:pt x="59" y="505"/>
                  <a:pt x="60" y="527"/>
                  <a:pt x="61" y="529"/>
                </a:cubicBezTo>
                <a:cubicBezTo>
                  <a:pt x="61" y="531"/>
                  <a:pt x="61" y="542"/>
                  <a:pt x="61" y="543"/>
                </a:cubicBezTo>
                <a:cubicBezTo>
                  <a:pt x="61" y="544"/>
                  <a:pt x="60" y="551"/>
                  <a:pt x="59" y="554"/>
                </a:cubicBezTo>
                <a:cubicBezTo>
                  <a:pt x="59" y="556"/>
                  <a:pt x="55" y="572"/>
                  <a:pt x="55" y="575"/>
                </a:cubicBezTo>
                <a:cubicBezTo>
                  <a:pt x="54" y="578"/>
                  <a:pt x="51" y="592"/>
                  <a:pt x="50" y="594"/>
                </a:cubicBezTo>
                <a:cubicBezTo>
                  <a:pt x="50" y="595"/>
                  <a:pt x="49" y="597"/>
                  <a:pt x="49" y="598"/>
                </a:cubicBezTo>
                <a:cubicBezTo>
                  <a:pt x="48" y="599"/>
                  <a:pt x="48" y="602"/>
                  <a:pt x="48" y="604"/>
                </a:cubicBezTo>
                <a:cubicBezTo>
                  <a:pt x="47" y="606"/>
                  <a:pt x="47" y="608"/>
                  <a:pt x="46" y="609"/>
                </a:cubicBezTo>
                <a:cubicBezTo>
                  <a:pt x="46" y="609"/>
                  <a:pt x="58" y="613"/>
                  <a:pt x="59" y="613"/>
                </a:cubicBezTo>
                <a:cubicBezTo>
                  <a:pt x="60" y="613"/>
                  <a:pt x="60" y="613"/>
                  <a:pt x="60" y="614"/>
                </a:cubicBezTo>
                <a:cubicBezTo>
                  <a:pt x="59" y="616"/>
                  <a:pt x="59" y="620"/>
                  <a:pt x="59" y="621"/>
                </a:cubicBezTo>
                <a:cubicBezTo>
                  <a:pt x="60" y="622"/>
                  <a:pt x="65" y="623"/>
                  <a:pt x="69" y="623"/>
                </a:cubicBezTo>
                <a:cubicBezTo>
                  <a:pt x="74" y="623"/>
                  <a:pt x="83" y="623"/>
                  <a:pt x="83" y="623"/>
                </a:cubicBezTo>
                <a:cubicBezTo>
                  <a:pt x="84" y="623"/>
                  <a:pt x="85" y="622"/>
                  <a:pt x="88" y="622"/>
                </a:cubicBezTo>
                <a:cubicBezTo>
                  <a:pt x="89" y="622"/>
                  <a:pt x="88" y="617"/>
                  <a:pt x="88" y="616"/>
                </a:cubicBezTo>
                <a:cubicBezTo>
                  <a:pt x="88" y="616"/>
                  <a:pt x="93" y="616"/>
                  <a:pt x="94" y="616"/>
                </a:cubicBezTo>
                <a:cubicBezTo>
                  <a:pt x="95" y="616"/>
                  <a:pt x="93" y="621"/>
                  <a:pt x="92" y="623"/>
                </a:cubicBezTo>
                <a:cubicBezTo>
                  <a:pt x="92" y="625"/>
                  <a:pt x="88" y="641"/>
                  <a:pt x="88" y="644"/>
                </a:cubicBezTo>
                <a:cubicBezTo>
                  <a:pt x="87" y="647"/>
                  <a:pt x="87" y="651"/>
                  <a:pt x="86" y="654"/>
                </a:cubicBezTo>
                <a:cubicBezTo>
                  <a:pt x="86" y="657"/>
                  <a:pt x="85" y="662"/>
                  <a:pt x="85" y="665"/>
                </a:cubicBezTo>
                <a:cubicBezTo>
                  <a:pt x="85" y="667"/>
                  <a:pt x="85" y="672"/>
                  <a:pt x="86" y="676"/>
                </a:cubicBezTo>
                <a:cubicBezTo>
                  <a:pt x="86" y="679"/>
                  <a:pt x="88" y="682"/>
                  <a:pt x="88" y="686"/>
                </a:cubicBezTo>
                <a:cubicBezTo>
                  <a:pt x="89" y="689"/>
                  <a:pt x="90" y="691"/>
                  <a:pt x="90" y="694"/>
                </a:cubicBezTo>
                <a:cubicBezTo>
                  <a:pt x="90" y="697"/>
                  <a:pt x="91" y="702"/>
                  <a:pt x="90" y="706"/>
                </a:cubicBezTo>
                <a:cubicBezTo>
                  <a:pt x="90" y="710"/>
                  <a:pt x="91" y="722"/>
                  <a:pt x="91" y="725"/>
                </a:cubicBezTo>
                <a:cubicBezTo>
                  <a:pt x="91" y="728"/>
                  <a:pt x="91" y="728"/>
                  <a:pt x="91" y="728"/>
                </a:cubicBezTo>
                <a:cubicBezTo>
                  <a:pt x="91" y="728"/>
                  <a:pt x="91" y="741"/>
                  <a:pt x="91" y="743"/>
                </a:cubicBezTo>
                <a:cubicBezTo>
                  <a:pt x="91" y="745"/>
                  <a:pt x="91" y="751"/>
                  <a:pt x="91" y="754"/>
                </a:cubicBezTo>
                <a:cubicBezTo>
                  <a:pt x="91" y="757"/>
                  <a:pt x="90" y="766"/>
                  <a:pt x="90" y="769"/>
                </a:cubicBezTo>
                <a:cubicBezTo>
                  <a:pt x="89" y="772"/>
                  <a:pt x="88" y="780"/>
                  <a:pt x="87" y="782"/>
                </a:cubicBezTo>
                <a:cubicBezTo>
                  <a:pt x="87" y="784"/>
                  <a:pt x="86" y="787"/>
                  <a:pt x="85" y="788"/>
                </a:cubicBezTo>
                <a:cubicBezTo>
                  <a:pt x="85" y="789"/>
                  <a:pt x="82" y="791"/>
                  <a:pt x="82" y="792"/>
                </a:cubicBezTo>
                <a:cubicBezTo>
                  <a:pt x="81" y="793"/>
                  <a:pt x="78" y="796"/>
                  <a:pt x="77" y="798"/>
                </a:cubicBezTo>
                <a:cubicBezTo>
                  <a:pt x="76" y="800"/>
                  <a:pt x="74" y="802"/>
                  <a:pt x="73" y="806"/>
                </a:cubicBezTo>
                <a:cubicBezTo>
                  <a:pt x="72" y="809"/>
                  <a:pt x="71" y="812"/>
                  <a:pt x="71" y="814"/>
                </a:cubicBezTo>
                <a:cubicBezTo>
                  <a:pt x="71" y="816"/>
                  <a:pt x="73" y="818"/>
                  <a:pt x="74" y="821"/>
                </a:cubicBezTo>
                <a:cubicBezTo>
                  <a:pt x="75" y="823"/>
                  <a:pt x="77" y="824"/>
                  <a:pt x="78" y="827"/>
                </a:cubicBezTo>
                <a:cubicBezTo>
                  <a:pt x="79" y="829"/>
                  <a:pt x="80" y="831"/>
                  <a:pt x="81" y="833"/>
                </a:cubicBezTo>
                <a:cubicBezTo>
                  <a:pt x="81" y="835"/>
                  <a:pt x="81" y="839"/>
                  <a:pt x="81" y="841"/>
                </a:cubicBezTo>
                <a:cubicBezTo>
                  <a:pt x="81" y="843"/>
                  <a:pt x="81" y="853"/>
                  <a:pt x="81" y="856"/>
                </a:cubicBezTo>
                <a:cubicBezTo>
                  <a:pt x="81" y="858"/>
                  <a:pt x="80" y="864"/>
                  <a:pt x="80" y="865"/>
                </a:cubicBezTo>
                <a:cubicBezTo>
                  <a:pt x="81" y="866"/>
                  <a:pt x="82" y="865"/>
                  <a:pt x="83" y="866"/>
                </a:cubicBezTo>
                <a:cubicBezTo>
                  <a:pt x="84" y="866"/>
                  <a:pt x="85" y="865"/>
                  <a:pt x="86" y="865"/>
                </a:cubicBezTo>
                <a:cubicBezTo>
                  <a:pt x="86" y="865"/>
                  <a:pt x="86" y="847"/>
                  <a:pt x="86" y="844"/>
                </a:cubicBezTo>
                <a:cubicBezTo>
                  <a:pt x="86" y="840"/>
                  <a:pt x="87" y="835"/>
                  <a:pt x="87" y="834"/>
                </a:cubicBezTo>
                <a:cubicBezTo>
                  <a:pt x="88" y="834"/>
                  <a:pt x="88" y="832"/>
                  <a:pt x="89" y="832"/>
                </a:cubicBezTo>
                <a:cubicBezTo>
                  <a:pt x="90" y="832"/>
                  <a:pt x="91" y="833"/>
                  <a:pt x="91" y="833"/>
                </a:cubicBezTo>
                <a:cubicBezTo>
                  <a:pt x="91" y="834"/>
                  <a:pt x="91" y="835"/>
                  <a:pt x="91" y="836"/>
                </a:cubicBezTo>
                <a:cubicBezTo>
                  <a:pt x="91" y="838"/>
                  <a:pt x="91" y="843"/>
                  <a:pt x="91" y="845"/>
                </a:cubicBezTo>
                <a:cubicBezTo>
                  <a:pt x="91" y="847"/>
                  <a:pt x="91" y="851"/>
                  <a:pt x="90" y="853"/>
                </a:cubicBezTo>
                <a:cubicBezTo>
                  <a:pt x="90" y="855"/>
                  <a:pt x="90" y="859"/>
                  <a:pt x="89" y="860"/>
                </a:cubicBezTo>
                <a:cubicBezTo>
                  <a:pt x="89" y="862"/>
                  <a:pt x="89" y="864"/>
                  <a:pt x="89" y="864"/>
                </a:cubicBezTo>
                <a:cubicBezTo>
                  <a:pt x="89" y="865"/>
                  <a:pt x="88" y="865"/>
                  <a:pt x="87" y="868"/>
                </a:cubicBezTo>
                <a:cubicBezTo>
                  <a:pt x="87" y="870"/>
                  <a:pt x="86" y="876"/>
                  <a:pt x="87" y="879"/>
                </a:cubicBezTo>
                <a:cubicBezTo>
                  <a:pt x="87" y="882"/>
                  <a:pt x="88" y="884"/>
                  <a:pt x="90" y="886"/>
                </a:cubicBezTo>
                <a:cubicBezTo>
                  <a:pt x="93" y="889"/>
                  <a:pt x="96" y="891"/>
                  <a:pt x="99" y="892"/>
                </a:cubicBezTo>
                <a:cubicBezTo>
                  <a:pt x="102" y="893"/>
                  <a:pt x="110" y="895"/>
                  <a:pt x="111" y="895"/>
                </a:cubicBezTo>
                <a:cubicBezTo>
                  <a:pt x="113" y="895"/>
                  <a:pt x="121" y="895"/>
                  <a:pt x="124" y="893"/>
                </a:cubicBezTo>
                <a:cubicBezTo>
                  <a:pt x="127" y="892"/>
                  <a:pt x="130" y="891"/>
                  <a:pt x="130" y="887"/>
                </a:cubicBezTo>
                <a:cubicBezTo>
                  <a:pt x="131" y="884"/>
                  <a:pt x="132" y="880"/>
                  <a:pt x="132" y="878"/>
                </a:cubicBezTo>
                <a:cubicBezTo>
                  <a:pt x="132" y="876"/>
                  <a:pt x="132" y="876"/>
                  <a:pt x="132" y="876"/>
                </a:cubicBezTo>
                <a:cubicBezTo>
                  <a:pt x="132" y="876"/>
                  <a:pt x="141" y="879"/>
                  <a:pt x="145" y="878"/>
                </a:cubicBezTo>
                <a:cubicBezTo>
                  <a:pt x="149" y="878"/>
                  <a:pt x="158" y="879"/>
                  <a:pt x="160" y="878"/>
                </a:cubicBezTo>
                <a:cubicBezTo>
                  <a:pt x="162" y="878"/>
                  <a:pt x="173" y="877"/>
                  <a:pt x="175" y="876"/>
                </a:cubicBezTo>
                <a:cubicBezTo>
                  <a:pt x="177" y="875"/>
                  <a:pt x="179" y="874"/>
                  <a:pt x="179" y="872"/>
                </a:cubicBezTo>
                <a:cubicBezTo>
                  <a:pt x="179" y="872"/>
                  <a:pt x="178" y="871"/>
                  <a:pt x="176" y="871"/>
                </a:cubicBezTo>
                <a:cubicBezTo>
                  <a:pt x="175" y="870"/>
                  <a:pt x="171" y="870"/>
                  <a:pt x="169" y="869"/>
                </a:cubicBezTo>
                <a:cubicBezTo>
                  <a:pt x="166" y="867"/>
                  <a:pt x="161" y="866"/>
                  <a:pt x="159" y="865"/>
                </a:cubicBezTo>
                <a:cubicBezTo>
                  <a:pt x="158" y="864"/>
                  <a:pt x="156" y="862"/>
                  <a:pt x="155" y="862"/>
                </a:cubicBezTo>
                <a:cubicBezTo>
                  <a:pt x="155" y="861"/>
                  <a:pt x="153" y="861"/>
                  <a:pt x="151" y="860"/>
                </a:cubicBezTo>
                <a:cubicBezTo>
                  <a:pt x="149" y="859"/>
                  <a:pt x="149" y="858"/>
                  <a:pt x="145" y="856"/>
                </a:cubicBezTo>
                <a:cubicBezTo>
                  <a:pt x="144" y="855"/>
                  <a:pt x="144" y="856"/>
                  <a:pt x="142" y="853"/>
                </a:cubicBezTo>
                <a:cubicBezTo>
                  <a:pt x="141" y="850"/>
                  <a:pt x="140" y="850"/>
                  <a:pt x="140" y="849"/>
                </a:cubicBezTo>
                <a:cubicBezTo>
                  <a:pt x="140" y="848"/>
                  <a:pt x="140" y="847"/>
                  <a:pt x="139" y="846"/>
                </a:cubicBezTo>
                <a:cubicBezTo>
                  <a:pt x="138" y="845"/>
                  <a:pt x="137" y="843"/>
                  <a:pt x="136" y="840"/>
                </a:cubicBezTo>
                <a:cubicBezTo>
                  <a:pt x="134" y="836"/>
                  <a:pt x="132" y="830"/>
                  <a:pt x="131" y="828"/>
                </a:cubicBezTo>
                <a:cubicBezTo>
                  <a:pt x="131" y="827"/>
                  <a:pt x="132" y="826"/>
                  <a:pt x="132" y="821"/>
                </a:cubicBezTo>
                <a:cubicBezTo>
                  <a:pt x="131" y="816"/>
                  <a:pt x="134" y="811"/>
                  <a:pt x="134" y="808"/>
                </a:cubicBezTo>
                <a:cubicBezTo>
                  <a:pt x="134" y="806"/>
                  <a:pt x="132" y="801"/>
                  <a:pt x="131" y="799"/>
                </a:cubicBezTo>
                <a:cubicBezTo>
                  <a:pt x="131" y="797"/>
                  <a:pt x="129" y="792"/>
                  <a:pt x="129" y="789"/>
                </a:cubicBezTo>
                <a:cubicBezTo>
                  <a:pt x="130" y="785"/>
                  <a:pt x="129" y="775"/>
                  <a:pt x="130" y="769"/>
                </a:cubicBezTo>
                <a:cubicBezTo>
                  <a:pt x="132" y="763"/>
                  <a:pt x="133" y="754"/>
                  <a:pt x="134" y="752"/>
                </a:cubicBezTo>
                <a:cubicBezTo>
                  <a:pt x="134" y="749"/>
                  <a:pt x="140" y="728"/>
                  <a:pt x="140" y="724"/>
                </a:cubicBezTo>
                <a:cubicBezTo>
                  <a:pt x="141" y="720"/>
                  <a:pt x="145" y="701"/>
                  <a:pt x="146" y="698"/>
                </a:cubicBezTo>
                <a:cubicBezTo>
                  <a:pt x="147" y="695"/>
                  <a:pt x="148" y="690"/>
                  <a:pt x="149" y="685"/>
                </a:cubicBezTo>
                <a:cubicBezTo>
                  <a:pt x="149" y="681"/>
                  <a:pt x="149" y="676"/>
                  <a:pt x="150" y="671"/>
                </a:cubicBezTo>
                <a:cubicBezTo>
                  <a:pt x="150" y="665"/>
                  <a:pt x="150" y="655"/>
                  <a:pt x="151" y="652"/>
                </a:cubicBezTo>
                <a:cubicBezTo>
                  <a:pt x="151" y="649"/>
                  <a:pt x="152" y="643"/>
                  <a:pt x="152" y="642"/>
                </a:cubicBezTo>
                <a:cubicBezTo>
                  <a:pt x="152" y="641"/>
                  <a:pt x="156" y="630"/>
                  <a:pt x="156" y="628"/>
                </a:cubicBezTo>
                <a:cubicBezTo>
                  <a:pt x="157" y="626"/>
                  <a:pt x="159" y="618"/>
                  <a:pt x="160" y="617"/>
                </a:cubicBezTo>
                <a:cubicBezTo>
                  <a:pt x="160" y="617"/>
                  <a:pt x="170" y="615"/>
                  <a:pt x="172" y="614"/>
                </a:cubicBezTo>
                <a:cubicBezTo>
                  <a:pt x="173" y="614"/>
                  <a:pt x="173" y="613"/>
                  <a:pt x="173" y="613"/>
                </a:cubicBezTo>
                <a:cubicBezTo>
                  <a:pt x="173" y="613"/>
                  <a:pt x="188" y="612"/>
                  <a:pt x="194" y="610"/>
                </a:cubicBezTo>
                <a:cubicBezTo>
                  <a:pt x="200" y="609"/>
                  <a:pt x="202" y="609"/>
                  <a:pt x="202" y="608"/>
                </a:cubicBezTo>
                <a:cubicBezTo>
                  <a:pt x="202" y="607"/>
                  <a:pt x="201" y="607"/>
                  <a:pt x="201" y="606"/>
                </a:cubicBezTo>
                <a:cubicBezTo>
                  <a:pt x="201" y="606"/>
                  <a:pt x="204" y="605"/>
                  <a:pt x="205" y="605"/>
                </a:cubicBezTo>
                <a:cubicBezTo>
                  <a:pt x="205" y="605"/>
                  <a:pt x="201" y="592"/>
                  <a:pt x="200" y="589"/>
                </a:cubicBezTo>
                <a:cubicBezTo>
                  <a:pt x="200" y="587"/>
                  <a:pt x="198" y="580"/>
                  <a:pt x="198" y="579"/>
                </a:cubicBezTo>
                <a:cubicBezTo>
                  <a:pt x="197" y="577"/>
                  <a:pt x="195" y="562"/>
                  <a:pt x="195" y="559"/>
                </a:cubicBezTo>
                <a:cubicBezTo>
                  <a:pt x="195" y="557"/>
                  <a:pt x="193" y="542"/>
                  <a:pt x="193" y="540"/>
                </a:cubicBezTo>
                <a:cubicBezTo>
                  <a:pt x="193" y="537"/>
                  <a:pt x="193" y="530"/>
                  <a:pt x="193" y="529"/>
                </a:cubicBezTo>
                <a:cubicBezTo>
                  <a:pt x="193" y="528"/>
                  <a:pt x="194" y="525"/>
                  <a:pt x="194" y="522"/>
                </a:cubicBezTo>
                <a:cubicBezTo>
                  <a:pt x="194" y="519"/>
                  <a:pt x="194" y="508"/>
                  <a:pt x="194" y="506"/>
                </a:cubicBezTo>
                <a:cubicBezTo>
                  <a:pt x="195" y="503"/>
                  <a:pt x="196" y="487"/>
                  <a:pt x="196" y="484"/>
                </a:cubicBezTo>
                <a:cubicBezTo>
                  <a:pt x="196" y="481"/>
                  <a:pt x="197" y="466"/>
                  <a:pt x="197" y="464"/>
                </a:cubicBezTo>
                <a:cubicBezTo>
                  <a:pt x="198" y="461"/>
                  <a:pt x="199" y="443"/>
                  <a:pt x="199" y="439"/>
                </a:cubicBezTo>
                <a:cubicBezTo>
                  <a:pt x="199" y="436"/>
                  <a:pt x="199" y="421"/>
                  <a:pt x="199" y="418"/>
                </a:cubicBezTo>
                <a:cubicBezTo>
                  <a:pt x="199" y="416"/>
                  <a:pt x="200" y="397"/>
                  <a:pt x="200" y="395"/>
                </a:cubicBezTo>
                <a:cubicBezTo>
                  <a:pt x="200" y="392"/>
                  <a:pt x="200" y="385"/>
                  <a:pt x="199" y="382"/>
                </a:cubicBezTo>
                <a:cubicBezTo>
                  <a:pt x="199" y="382"/>
                  <a:pt x="201" y="380"/>
                  <a:pt x="201" y="380"/>
                </a:cubicBezTo>
                <a:cubicBezTo>
                  <a:pt x="202" y="380"/>
                  <a:pt x="203" y="381"/>
                  <a:pt x="205" y="381"/>
                </a:cubicBezTo>
                <a:cubicBezTo>
                  <a:pt x="206" y="381"/>
                  <a:pt x="209" y="379"/>
                  <a:pt x="210" y="377"/>
                </a:cubicBezTo>
                <a:cubicBezTo>
                  <a:pt x="210" y="375"/>
                  <a:pt x="210" y="373"/>
                  <a:pt x="210" y="373"/>
                </a:cubicBezTo>
                <a:cubicBezTo>
                  <a:pt x="210" y="372"/>
                  <a:pt x="212" y="368"/>
                  <a:pt x="214" y="366"/>
                </a:cubicBezTo>
                <a:cubicBezTo>
                  <a:pt x="215" y="364"/>
                  <a:pt x="216" y="361"/>
                  <a:pt x="217" y="360"/>
                </a:cubicBezTo>
                <a:cubicBezTo>
                  <a:pt x="217" y="358"/>
                  <a:pt x="218" y="354"/>
                  <a:pt x="219" y="351"/>
                </a:cubicBezTo>
                <a:cubicBezTo>
                  <a:pt x="219" y="348"/>
                  <a:pt x="220" y="345"/>
                  <a:pt x="220" y="344"/>
                </a:cubicBezTo>
                <a:cubicBezTo>
                  <a:pt x="221" y="343"/>
                  <a:pt x="222" y="339"/>
                  <a:pt x="222" y="338"/>
                </a:cubicBezTo>
                <a:cubicBezTo>
                  <a:pt x="222" y="337"/>
                  <a:pt x="224" y="333"/>
                  <a:pt x="224" y="332"/>
                </a:cubicBezTo>
                <a:cubicBezTo>
                  <a:pt x="224" y="332"/>
                  <a:pt x="224" y="331"/>
                  <a:pt x="225" y="329"/>
                </a:cubicBezTo>
                <a:cubicBezTo>
                  <a:pt x="226" y="328"/>
                  <a:pt x="227" y="324"/>
                  <a:pt x="227" y="324"/>
                </a:cubicBezTo>
                <a:cubicBezTo>
                  <a:pt x="226" y="323"/>
                  <a:pt x="227" y="325"/>
                  <a:pt x="228" y="320"/>
                </a:cubicBezTo>
                <a:cubicBezTo>
                  <a:pt x="231" y="318"/>
                  <a:pt x="231" y="313"/>
                  <a:pt x="231" y="312"/>
                </a:cubicBezTo>
                <a:cubicBezTo>
                  <a:pt x="232" y="311"/>
                  <a:pt x="234" y="305"/>
                  <a:pt x="235" y="302"/>
                </a:cubicBezTo>
                <a:cubicBezTo>
                  <a:pt x="236" y="299"/>
                  <a:pt x="238" y="293"/>
                  <a:pt x="238" y="291"/>
                </a:cubicBezTo>
                <a:cubicBezTo>
                  <a:pt x="237" y="290"/>
                  <a:pt x="236" y="288"/>
                  <a:pt x="237" y="286"/>
                </a:cubicBezTo>
                <a:cubicBezTo>
                  <a:pt x="239" y="284"/>
                  <a:pt x="239" y="285"/>
                  <a:pt x="239" y="283"/>
                </a:cubicBezTo>
                <a:cubicBezTo>
                  <a:pt x="239" y="281"/>
                  <a:pt x="238" y="278"/>
                  <a:pt x="236" y="276"/>
                </a:cubicBezTo>
                <a:cubicBezTo>
                  <a:pt x="234" y="273"/>
                  <a:pt x="234" y="270"/>
                  <a:pt x="234" y="269"/>
                </a:cubicBezTo>
                <a:cubicBezTo>
                  <a:pt x="234" y="268"/>
                  <a:pt x="236" y="268"/>
                  <a:pt x="237" y="267"/>
                </a:cubicBezTo>
                <a:cubicBezTo>
                  <a:pt x="239" y="265"/>
                  <a:pt x="240" y="263"/>
                  <a:pt x="238" y="261"/>
                </a:cubicBezTo>
                <a:cubicBezTo>
                  <a:pt x="236" y="259"/>
                  <a:pt x="235" y="260"/>
                  <a:pt x="235" y="259"/>
                </a:cubicBezTo>
                <a:cubicBezTo>
                  <a:pt x="234" y="258"/>
                  <a:pt x="234" y="256"/>
                  <a:pt x="234" y="255"/>
                </a:cubicBezTo>
                <a:cubicBezTo>
                  <a:pt x="234" y="254"/>
                  <a:pt x="230" y="247"/>
                  <a:pt x="229" y="245"/>
                </a:cubicBezTo>
                <a:cubicBezTo>
                  <a:pt x="228" y="243"/>
                  <a:pt x="223" y="237"/>
                  <a:pt x="223" y="236"/>
                </a:cubicBezTo>
                <a:cubicBezTo>
                  <a:pt x="223" y="235"/>
                  <a:pt x="223" y="232"/>
                  <a:pt x="222" y="230"/>
                </a:cubicBezTo>
                <a:cubicBezTo>
                  <a:pt x="222" y="227"/>
                  <a:pt x="220" y="224"/>
                  <a:pt x="220" y="221"/>
                </a:cubicBezTo>
                <a:cubicBezTo>
                  <a:pt x="219" y="219"/>
                  <a:pt x="219" y="216"/>
                  <a:pt x="218" y="214"/>
                </a:cubicBezTo>
                <a:cubicBezTo>
                  <a:pt x="218" y="212"/>
                  <a:pt x="217" y="209"/>
                  <a:pt x="216" y="208"/>
                </a:cubicBezTo>
                <a:cubicBezTo>
                  <a:pt x="215" y="207"/>
                  <a:pt x="217" y="203"/>
                  <a:pt x="216" y="200"/>
                </a:cubicBezTo>
                <a:cubicBezTo>
                  <a:pt x="215" y="197"/>
                  <a:pt x="214" y="195"/>
                  <a:pt x="213" y="193"/>
                </a:cubicBezTo>
                <a:cubicBezTo>
                  <a:pt x="212" y="190"/>
                  <a:pt x="210" y="182"/>
                  <a:pt x="209" y="180"/>
                </a:cubicBezTo>
                <a:cubicBezTo>
                  <a:pt x="208" y="177"/>
                  <a:pt x="206" y="170"/>
                  <a:pt x="206" y="169"/>
                </a:cubicBezTo>
                <a:cubicBezTo>
                  <a:pt x="206" y="167"/>
                  <a:pt x="204" y="160"/>
                  <a:pt x="203" y="159"/>
                </a:cubicBezTo>
                <a:cubicBezTo>
                  <a:pt x="201" y="157"/>
                  <a:pt x="201" y="156"/>
                  <a:pt x="199" y="155"/>
                </a:cubicBezTo>
                <a:cubicBezTo>
                  <a:pt x="197" y="154"/>
                  <a:pt x="193" y="153"/>
                  <a:pt x="191" y="152"/>
                </a:cubicBezTo>
                <a:cubicBezTo>
                  <a:pt x="189" y="152"/>
                  <a:pt x="187" y="149"/>
                  <a:pt x="185" y="149"/>
                </a:cubicBezTo>
                <a:cubicBezTo>
                  <a:pt x="183" y="148"/>
                  <a:pt x="179" y="146"/>
                  <a:pt x="178" y="146"/>
                </a:cubicBezTo>
                <a:cubicBezTo>
                  <a:pt x="177" y="145"/>
                  <a:pt x="178" y="145"/>
                  <a:pt x="176" y="143"/>
                </a:cubicBezTo>
                <a:cubicBezTo>
                  <a:pt x="175" y="142"/>
                  <a:pt x="164" y="126"/>
                  <a:pt x="164" y="125"/>
                </a:cubicBezTo>
                <a:cubicBezTo>
                  <a:pt x="163" y="123"/>
                  <a:pt x="166" y="108"/>
                  <a:pt x="166" y="105"/>
                </a:cubicBezTo>
                <a:cubicBezTo>
                  <a:pt x="167" y="103"/>
                  <a:pt x="170" y="86"/>
                  <a:pt x="165" y="71"/>
                </a:cubicBezTo>
                <a:cubicBezTo>
                  <a:pt x="161" y="56"/>
                  <a:pt x="156" y="42"/>
                  <a:pt x="155" y="39"/>
                </a:cubicBezTo>
                <a:cubicBezTo>
                  <a:pt x="154" y="36"/>
                  <a:pt x="149" y="18"/>
                  <a:pt x="143" y="13"/>
                </a:cubicBezTo>
                <a:cubicBezTo>
                  <a:pt x="137" y="7"/>
                  <a:pt x="132" y="3"/>
                  <a:pt x="126" y="2"/>
                </a:cubicBezTo>
                <a:cubicBezTo>
                  <a:pt x="120" y="0"/>
                  <a:pt x="107" y="0"/>
                  <a:pt x="104" y="0"/>
                </a:cubicBezTo>
                <a:cubicBezTo>
                  <a:pt x="101" y="1"/>
                  <a:pt x="94" y="1"/>
                  <a:pt x="89" y="3"/>
                </a:cubicBezTo>
                <a:cubicBezTo>
                  <a:pt x="84" y="5"/>
                  <a:pt x="75" y="11"/>
                  <a:pt x="71" y="17"/>
                </a:cubicBezTo>
                <a:cubicBezTo>
                  <a:pt x="67" y="24"/>
                  <a:pt x="65" y="23"/>
                  <a:pt x="63" y="35"/>
                </a:cubicBezTo>
                <a:cubicBezTo>
                  <a:pt x="60" y="46"/>
                  <a:pt x="59" y="59"/>
                  <a:pt x="59" y="64"/>
                </a:cubicBezTo>
                <a:cubicBezTo>
                  <a:pt x="58" y="70"/>
                  <a:pt x="58" y="86"/>
                  <a:pt x="57" y="91"/>
                </a:cubicBezTo>
                <a:cubicBezTo>
                  <a:pt x="56" y="96"/>
                  <a:pt x="53" y="120"/>
                  <a:pt x="51" y="125"/>
                </a:cubicBezTo>
                <a:cubicBezTo>
                  <a:pt x="50" y="130"/>
                  <a:pt x="49" y="132"/>
                  <a:pt x="49" y="132"/>
                </a:cubicBezTo>
                <a:cubicBezTo>
                  <a:pt x="49" y="132"/>
                  <a:pt x="32" y="140"/>
                  <a:pt x="30" y="140"/>
                </a:cubicBezTo>
                <a:cubicBezTo>
                  <a:pt x="28" y="141"/>
                  <a:pt x="25" y="141"/>
                  <a:pt x="23" y="142"/>
                </a:cubicBezTo>
                <a:cubicBezTo>
                  <a:pt x="22" y="142"/>
                  <a:pt x="20" y="144"/>
                  <a:pt x="19" y="145"/>
                </a:cubicBezTo>
                <a:cubicBezTo>
                  <a:pt x="18" y="146"/>
                  <a:pt x="17" y="150"/>
                  <a:pt x="15" y="153"/>
                </a:cubicBezTo>
                <a:cubicBezTo>
                  <a:pt x="14" y="157"/>
                  <a:pt x="12" y="162"/>
                  <a:pt x="11" y="164"/>
                </a:cubicBezTo>
                <a:cubicBezTo>
                  <a:pt x="11" y="165"/>
                  <a:pt x="11" y="168"/>
                  <a:pt x="10" y="169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10" y="170"/>
                  <a:pt x="10" y="178"/>
                  <a:pt x="10" y="179"/>
                </a:cubicBezTo>
                <a:cubicBezTo>
                  <a:pt x="9" y="180"/>
                  <a:pt x="8" y="185"/>
                  <a:pt x="8" y="186"/>
                </a:cubicBezTo>
                <a:cubicBezTo>
                  <a:pt x="8" y="187"/>
                  <a:pt x="7" y="190"/>
                  <a:pt x="6" y="191"/>
                </a:cubicBezTo>
                <a:cubicBezTo>
                  <a:pt x="6" y="193"/>
                  <a:pt x="5" y="195"/>
                  <a:pt x="6" y="198"/>
                </a:cubicBezTo>
                <a:cubicBezTo>
                  <a:pt x="6" y="200"/>
                  <a:pt x="6" y="200"/>
                  <a:pt x="6" y="203"/>
                </a:cubicBezTo>
                <a:cubicBezTo>
                  <a:pt x="5" y="206"/>
                  <a:pt x="4" y="227"/>
                  <a:pt x="4" y="228"/>
                </a:cubicBezTo>
                <a:cubicBezTo>
                  <a:pt x="4" y="229"/>
                  <a:pt x="4" y="246"/>
                  <a:pt x="3" y="248"/>
                </a:cubicBezTo>
                <a:cubicBezTo>
                  <a:pt x="3" y="249"/>
                  <a:pt x="3" y="254"/>
                  <a:pt x="3" y="256"/>
                </a:cubicBezTo>
                <a:cubicBezTo>
                  <a:pt x="4" y="258"/>
                  <a:pt x="4" y="258"/>
                  <a:pt x="4" y="258"/>
                </a:cubicBezTo>
                <a:cubicBezTo>
                  <a:pt x="4" y="258"/>
                  <a:pt x="4" y="258"/>
                  <a:pt x="4" y="261"/>
                </a:cubicBezTo>
                <a:cubicBezTo>
                  <a:pt x="4" y="263"/>
                  <a:pt x="4" y="267"/>
                  <a:pt x="4" y="270"/>
                </a:cubicBezTo>
                <a:cubicBezTo>
                  <a:pt x="4" y="273"/>
                  <a:pt x="4" y="277"/>
                  <a:pt x="4" y="278"/>
                </a:cubicBezTo>
                <a:cubicBezTo>
                  <a:pt x="4" y="279"/>
                  <a:pt x="4" y="283"/>
                  <a:pt x="4" y="284"/>
                </a:cubicBezTo>
                <a:cubicBezTo>
                  <a:pt x="3" y="286"/>
                  <a:pt x="3" y="289"/>
                  <a:pt x="3" y="291"/>
                </a:cubicBezTo>
                <a:cubicBezTo>
                  <a:pt x="2" y="292"/>
                  <a:pt x="1" y="296"/>
                  <a:pt x="1" y="297"/>
                </a:cubicBezTo>
                <a:cubicBezTo>
                  <a:pt x="1" y="299"/>
                  <a:pt x="0" y="302"/>
                  <a:pt x="0" y="305"/>
                </a:cubicBezTo>
                <a:cubicBezTo>
                  <a:pt x="0" y="307"/>
                  <a:pt x="0" y="312"/>
                  <a:pt x="0" y="313"/>
                </a:cubicBezTo>
                <a:cubicBezTo>
                  <a:pt x="0" y="315"/>
                  <a:pt x="1" y="318"/>
                  <a:pt x="2" y="321"/>
                </a:cubicBezTo>
                <a:cubicBezTo>
                  <a:pt x="3" y="323"/>
                  <a:pt x="5" y="327"/>
                  <a:pt x="6" y="329"/>
                </a:cubicBezTo>
                <a:close/>
                <a:moveTo>
                  <a:pt x="196" y="279"/>
                </a:moveTo>
                <a:cubicBezTo>
                  <a:pt x="196" y="278"/>
                  <a:pt x="197" y="276"/>
                  <a:pt x="197" y="276"/>
                </a:cubicBezTo>
                <a:cubicBezTo>
                  <a:pt x="197" y="277"/>
                  <a:pt x="198" y="277"/>
                  <a:pt x="199" y="278"/>
                </a:cubicBezTo>
                <a:cubicBezTo>
                  <a:pt x="199" y="279"/>
                  <a:pt x="198" y="281"/>
                  <a:pt x="197" y="281"/>
                </a:cubicBezTo>
                <a:cubicBezTo>
                  <a:pt x="197" y="281"/>
                  <a:pt x="196" y="280"/>
                  <a:pt x="196" y="279"/>
                </a:cubicBezTo>
                <a:close/>
                <a:moveTo>
                  <a:pt x="193" y="265"/>
                </a:moveTo>
                <a:cubicBezTo>
                  <a:pt x="193" y="266"/>
                  <a:pt x="193" y="269"/>
                  <a:pt x="193" y="269"/>
                </a:cubicBezTo>
                <a:cubicBezTo>
                  <a:pt x="193" y="269"/>
                  <a:pt x="193" y="270"/>
                  <a:pt x="193" y="269"/>
                </a:cubicBezTo>
                <a:cubicBezTo>
                  <a:pt x="193" y="269"/>
                  <a:pt x="189" y="267"/>
                  <a:pt x="189" y="267"/>
                </a:cubicBezTo>
                <a:cubicBezTo>
                  <a:pt x="189" y="266"/>
                  <a:pt x="189" y="265"/>
                  <a:pt x="189" y="263"/>
                </a:cubicBezTo>
                <a:cubicBezTo>
                  <a:pt x="189" y="261"/>
                  <a:pt x="189" y="257"/>
                  <a:pt x="189" y="257"/>
                </a:cubicBezTo>
                <a:cubicBezTo>
                  <a:pt x="190" y="256"/>
                  <a:pt x="190" y="255"/>
                  <a:pt x="191" y="254"/>
                </a:cubicBezTo>
                <a:cubicBezTo>
                  <a:pt x="191" y="254"/>
                  <a:pt x="191" y="254"/>
                  <a:pt x="192" y="255"/>
                </a:cubicBezTo>
                <a:cubicBezTo>
                  <a:pt x="193" y="255"/>
                  <a:pt x="194" y="257"/>
                  <a:pt x="194" y="258"/>
                </a:cubicBezTo>
                <a:cubicBezTo>
                  <a:pt x="194" y="259"/>
                  <a:pt x="194" y="264"/>
                  <a:pt x="193" y="265"/>
                </a:cubicBezTo>
                <a:close/>
                <a:moveTo>
                  <a:pt x="185" y="311"/>
                </a:moveTo>
                <a:cubicBezTo>
                  <a:pt x="186" y="311"/>
                  <a:pt x="189" y="311"/>
                  <a:pt x="189" y="310"/>
                </a:cubicBezTo>
                <a:cubicBezTo>
                  <a:pt x="189" y="310"/>
                  <a:pt x="190" y="308"/>
                  <a:pt x="190" y="308"/>
                </a:cubicBezTo>
                <a:cubicBezTo>
                  <a:pt x="190" y="308"/>
                  <a:pt x="188" y="308"/>
                  <a:pt x="188" y="307"/>
                </a:cubicBezTo>
                <a:cubicBezTo>
                  <a:pt x="188" y="307"/>
                  <a:pt x="187" y="307"/>
                  <a:pt x="188" y="306"/>
                </a:cubicBezTo>
                <a:cubicBezTo>
                  <a:pt x="189" y="306"/>
                  <a:pt x="190" y="302"/>
                  <a:pt x="191" y="301"/>
                </a:cubicBezTo>
                <a:cubicBezTo>
                  <a:pt x="192" y="299"/>
                  <a:pt x="194" y="295"/>
                  <a:pt x="194" y="294"/>
                </a:cubicBezTo>
                <a:cubicBezTo>
                  <a:pt x="195" y="293"/>
                  <a:pt x="195" y="292"/>
                  <a:pt x="195" y="293"/>
                </a:cubicBezTo>
                <a:cubicBezTo>
                  <a:pt x="195" y="294"/>
                  <a:pt x="195" y="298"/>
                  <a:pt x="195" y="300"/>
                </a:cubicBezTo>
                <a:cubicBezTo>
                  <a:pt x="195" y="301"/>
                  <a:pt x="195" y="302"/>
                  <a:pt x="195" y="303"/>
                </a:cubicBezTo>
                <a:cubicBezTo>
                  <a:pt x="195" y="303"/>
                  <a:pt x="195" y="304"/>
                  <a:pt x="195" y="305"/>
                </a:cubicBezTo>
                <a:cubicBezTo>
                  <a:pt x="194" y="306"/>
                  <a:pt x="194" y="309"/>
                  <a:pt x="193" y="311"/>
                </a:cubicBezTo>
                <a:cubicBezTo>
                  <a:pt x="193" y="312"/>
                  <a:pt x="193" y="315"/>
                  <a:pt x="193" y="316"/>
                </a:cubicBezTo>
                <a:cubicBezTo>
                  <a:pt x="193" y="318"/>
                  <a:pt x="192" y="321"/>
                  <a:pt x="192" y="322"/>
                </a:cubicBezTo>
                <a:cubicBezTo>
                  <a:pt x="192" y="323"/>
                  <a:pt x="192" y="327"/>
                  <a:pt x="192" y="327"/>
                </a:cubicBezTo>
                <a:cubicBezTo>
                  <a:pt x="192" y="327"/>
                  <a:pt x="194" y="330"/>
                  <a:pt x="194" y="330"/>
                </a:cubicBezTo>
                <a:cubicBezTo>
                  <a:pt x="194" y="331"/>
                  <a:pt x="194" y="334"/>
                  <a:pt x="194" y="334"/>
                </a:cubicBezTo>
                <a:cubicBezTo>
                  <a:pt x="193" y="334"/>
                  <a:pt x="190" y="334"/>
                  <a:pt x="190" y="334"/>
                </a:cubicBezTo>
                <a:cubicBezTo>
                  <a:pt x="190" y="333"/>
                  <a:pt x="190" y="327"/>
                  <a:pt x="190" y="326"/>
                </a:cubicBezTo>
                <a:cubicBezTo>
                  <a:pt x="190" y="326"/>
                  <a:pt x="190" y="323"/>
                  <a:pt x="189" y="322"/>
                </a:cubicBezTo>
                <a:cubicBezTo>
                  <a:pt x="189" y="321"/>
                  <a:pt x="188" y="319"/>
                  <a:pt x="188" y="318"/>
                </a:cubicBezTo>
                <a:cubicBezTo>
                  <a:pt x="187" y="317"/>
                  <a:pt x="186" y="314"/>
                  <a:pt x="185" y="312"/>
                </a:cubicBezTo>
                <a:cubicBezTo>
                  <a:pt x="185" y="311"/>
                  <a:pt x="185" y="311"/>
                  <a:pt x="185" y="311"/>
                </a:cubicBezTo>
                <a:close/>
                <a:moveTo>
                  <a:pt x="46" y="320"/>
                </a:moveTo>
                <a:cubicBezTo>
                  <a:pt x="46" y="319"/>
                  <a:pt x="48" y="317"/>
                  <a:pt x="48" y="316"/>
                </a:cubicBezTo>
                <a:cubicBezTo>
                  <a:pt x="48" y="316"/>
                  <a:pt x="48" y="315"/>
                  <a:pt x="48" y="314"/>
                </a:cubicBezTo>
                <a:cubicBezTo>
                  <a:pt x="49" y="313"/>
                  <a:pt x="50" y="311"/>
                  <a:pt x="50" y="311"/>
                </a:cubicBezTo>
                <a:cubicBezTo>
                  <a:pt x="51" y="310"/>
                  <a:pt x="51" y="306"/>
                  <a:pt x="51" y="306"/>
                </a:cubicBezTo>
                <a:cubicBezTo>
                  <a:pt x="51" y="306"/>
                  <a:pt x="51" y="306"/>
                  <a:pt x="52" y="306"/>
                </a:cubicBezTo>
                <a:cubicBezTo>
                  <a:pt x="52" y="306"/>
                  <a:pt x="53" y="307"/>
                  <a:pt x="54" y="308"/>
                </a:cubicBezTo>
                <a:cubicBezTo>
                  <a:pt x="55" y="309"/>
                  <a:pt x="60" y="311"/>
                  <a:pt x="60" y="311"/>
                </a:cubicBezTo>
                <a:cubicBezTo>
                  <a:pt x="60" y="311"/>
                  <a:pt x="59" y="312"/>
                  <a:pt x="59" y="313"/>
                </a:cubicBezTo>
                <a:cubicBezTo>
                  <a:pt x="59" y="315"/>
                  <a:pt x="59" y="315"/>
                  <a:pt x="57" y="318"/>
                </a:cubicBezTo>
                <a:cubicBezTo>
                  <a:pt x="55" y="320"/>
                  <a:pt x="54" y="324"/>
                  <a:pt x="54" y="324"/>
                </a:cubicBezTo>
                <a:cubicBezTo>
                  <a:pt x="54" y="325"/>
                  <a:pt x="55" y="326"/>
                  <a:pt x="54" y="326"/>
                </a:cubicBezTo>
                <a:cubicBezTo>
                  <a:pt x="54" y="326"/>
                  <a:pt x="51" y="331"/>
                  <a:pt x="50" y="337"/>
                </a:cubicBezTo>
                <a:cubicBezTo>
                  <a:pt x="49" y="343"/>
                  <a:pt x="49" y="341"/>
                  <a:pt x="48" y="341"/>
                </a:cubicBezTo>
                <a:cubicBezTo>
                  <a:pt x="48" y="341"/>
                  <a:pt x="48" y="336"/>
                  <a:pt x="48" y="335"/>
                </a:cubicBezTo>
                <a:cubicBezTo>
                  <a:pt x="48" y="334"/>
                  <a:pt x="48" y="329"/>
                  <a:pt x="48" y="327"/>
                </a:cubicBezTo>
                <a:cubicBezTo>
                  <a:pt x="48" y="326"/>
                  <a:pt x="46" y="320"/>
                  <a:pt x="46" y="32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523103" y="3908854"/>
            <a:ext cx="3534032" cy="255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Aileniz ve Bizim İçin, </a:t>
            </a:r>
            <a:endParaRPr kumimoji="0" lang="id-ID" sz="44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3" name="72 Metin kutusu"/>
          <p:cNvSpPr txBox="1"/>
          <p:nvPr/>
        </p:nvSpPr>
        <p:spPr>
          <a:xfrm>
            <a:off x="6845643" y="2681416"/>
            <a:ext cx="53463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ÇOK DEĞERLİSİNİZ.</a:t>
            </a:r>
            <a:endParaRPr lang="tr-TR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32347"/>
            <a:ext cx="12192000" cy="9745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Bizim İçin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Değerlisiniz…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33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52664"/>
            <a:ext cx="12192000" cy="98104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Sınav Kaygısı Nedir?</a:t>
            </a: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5375190" y="2582563"/>
            <a:ext cx="6816810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3200" dirty="0" smtClean="0"/>
              <a:t> Sınav öncesinde öğrenilen bilginin, sınav sırasında etkili bir biçimde kullanılmasına engel olan ve başarının düşmesine yol açan </a:t>
            </a:r>
            <a:r>
              <a:rPr lang="tr-TR" sz="3200" b="1" dirty="0" smtClean="0">
                <a:solidFill>
                  <a:srgbClr val="FF0000"/>
                </a:solidFill>
              </a:rPr>
              <a:t>yoğun kaygıya </a:t>
            </a:r>
            <a:r>
              <a:rPr lang="tr-TR" sz="4800" b="1" dirty="0" smtClean="0"/>
              <a:t>sınav kaygısı </a:t>
            </a:r>
            <a:r>
              <a:rPr lang="tr-TR" sz="3200" dirty="0" smtClean="0"/>
              <a:t>denir. </a:t>
            </a:r>
            <a:endParaRPr lang="tr-TR" sz="3200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-217219" y="1288680"/>
            <a:ext cx="5606716" cy="53059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1622425" y="1856885"/>
            <a:ext cx="5402263" cy="2079625"/>
          </a:xfrm>
          <a:custGeom>
            <a:avLst/>
            <a:gdLst>
              <a:gd name="T0" fmla="*/ 1254 w 1629"/>
              <a:gd name="T1" fmla="*/ 124 h 626"/>
              <a:gd name="T2" fmla="*/ 353 w 1629"/>
              <a:gd name="T3" fmla="*/ 124 h 626"/>
              <a:gd name="T4" fmla="*/ 353 w 1629"/>
              <a:gd name="T5" fmla="*/ 0 h 626"/>
              <a:gd name="T6" fmla="*/ 0 w 1629"/>
              <a:gd name="T7" fmla="*/ 313 h 626"/>
              <a:gd name="T8" fmla="*/ 353 w 1629"/>
              <a:gd name="T9" fmla="*/ 626 h 626"/>
              <a:gd name="T10" fmla="*/ 353 w 1629"/>
              <a:gd name="T11" fmla="*/ 499 h 626"/>
              <a:gd name="T12" fmla="*/ 1254 w 1629"/>
              <a:gd name="T13" fmla="*/ 499 h 626"/>
              <a:gd name="T14" fmla="*/ 1629 w 1629"/>
              <a:gd name="T15" fmla="*/ 577 h 626"/>
              <a:gd name="T16" fmla="*/ 1254 w 1629"/>
              <a:gd name="T17" fmla="*/ 124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9" h="626">
                <a:moveTo>
                  <a:pt x="1254" y="124"/>
                </a:moveTo>
                <a:cubicBezTo>
                  <a:pt x="353" y="124"/>
                  <a:pt x="353" y="124"/>
                  <a:pt x="353" y="124"/>
                </a:cubicBezTo>
                <a:cubicBezTo>
                  <a:pt x="353" y="0"/>
                  <a:pt x="353" y="0"/>
                  <a:pt x="353" y="0"/>
                </a:cubicBezTo>
                <a:cubicBezTo>
                  <a:pt x="0" y="313"/>
                  <a:pt x="0" y="313"/>
                  <a:pt x="0" y="313"/>
                </a:cubicBezTo>
                <a:cubicBezTo>
                  <a:pt x="353" y="626"/>
                  <a:pt x="353" y="626"/>
                  <a:pt x="353" y="626"/>
                </a:cubicBezTo>
                <a:cubicBezTo>
                  <a:pt x="353" y="499"/>
                  <a:pt x="353" y="499"/>
                  <a:pt x="353" y="499"/>
                </a:cubicBezTo>
                <a:cubicBezTo>
                  <a:pt x="1254" y="499"/>
                  <a:pt x="1254" y="499"/>
                  <a:pt x="1254" y="499"/>
                </a:cubicBezTo>
                <a:cubicBezTo>
                  <a:pt x="1375" y="499"/>
                  <a:pt x="1610" y="496"/>
                  <a:pt x="1629" y="577"/>
                </a:cubicBezTo>
                <a:cubicBezTo>
                  <a:pt x="1629" y="499"/>
                  <a:pt x="1593" y="124"/>
                  <a:pt x="1254" y="12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6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185861" y="3833992"/>
            <a:ext cx="5402263" cy="2079625"/>
          </a:xfrm>
          <a:custGeom>
            <a:avLst/>
            <a:gdLst>
              <a:gd name="T0" fmla="*/ 374 w 1629"/>
              <a:gd name="T1" fmla="*/ 502 h 626"/>
              <a:gd name="T2" fmla="*/ 1276 w 1629"/>
              <a:gd name="T3" fmla="*/ 502 h 626"/>
              <a:gd name="T4" fmla="*/ 1276 w 1629"/>
              <a:gd name="T5" fmla="*/ 626 h 626"/>
              <a:gd name="T6" fmla="*/ 1629 w 1629"/>
              <a:gd name="T7" fmla="*/ 313 h 626"/>
              <a:gd name="T8" fmla="*/ 1276 w 1629"/>
              <a:gd name="T9" fmla="*/ 0 h 626"/>
              <a:gd name="T10" fmla="*/ 1276 w 1629"/>
              <a:gd name="T11" fmla="*/ 128 h 626"/>
              <a:gd name="T12" fmla="*/ 374 w 1629"/>
              <a:gd name="T13" fmla="*/ 128 h 626"/>
              <a:gd name="T14" fmla="*/ 0 w 1629"/>
              <a:gd name="T15" fmla="*/ 49 h 626"/>
              <a:gd name="T16" fmla="*/ 374 w 1629"/>
              <a:gd name="T17" fmla="*/ 502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9" h="626">
                <a:moveTo>
                  <a:pt x="374" y="502"/>
                </a:moveTo>
                <a:cubicBezTo>
                  <a:pt x="1276" y="502"/>
                  <a:pt x="1276" y="502"/>
                  <a:pt x="1276" y="502"/>
                </a:cubicBezTo>
                <a:cubicBezTo>
                  <a:pt x="1276" y="626"/>
                  <a:pt x="1276" y="626"/>
                  <a:pt x="1276" y="626"/>
                </a:cubicBezTo>
                <a:cubicBezTo>
                  <a:pt x="1629" y="313"/>
                  <a:pt x="1629" y="313"/>
                  <a:pt x="1629" y="313"/>
                </a:cubicBezTo>
                <a:cubicBezTo>
                  <a:pt x="1276" y="0"/>
                  <a:pt x="1276" y="0"/>
                  <a:pt x="1276" y="0"/>
                </a:cubicBezTo>
                <a:cubicBezTo>
                  <a:pt x="1276" y="128"/>
                  <a:pt x="1276" y="128"/>
                  <a:pt x="1276" y="128"/>
                </a:cubicBezTo>
                <a:cubicBezTo>
                  <a:pt x="374" y="128"/>
                  <a:pt x="374" y="128"/>
                  <a:pt x="374" y="128"/>
                </a:cubicBezTo>
                <a:cubicBezTo>
                  <a:pt x="254" y="128"/>
                  <a:pt x="19" y="131"/>
                  <a:pt x="0" y="49"/>
                </a:cubicBezTo>
                <a:cubicBezTo>
                  <a:pt x="0" y="128"/>
                  <a:pt x="36" y="502"/>
                  <a:pt x="374" y="50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38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233988" y="3504710"/>
            <a:ext cx="1787525" cy="776288"/>
          </a:xfrm>
          <a:custGeom>
            <a:avLst/>
            <a:gdLst>
              <a:gd name="T0" fmla="*/ 375 w 539"/>
              <a:gd name="T1" fmla="*/ 231 h 234"/>
              <a:gd name="T2" fmla="*/ 539 w 539"/>
              <a:gd name="T3" fmla="*/ 231 h 234"/>
              <a:gd name="T4" fmla="*/ 539 w 539"/>
              <a:gd name="T5" fmla="*/ 74 h 234"/>
              <a:gd name="T6" fmla="*/ 166 w 539"/>
              <a:gd name="T7" fmla="*/ 3 h 234"/>
              <a:gd name="T8" fmla="*/ 0 w 539"/>
              <a:gd name="T9" fmla="*/ 3 h 234"/>
              <a:gd name="T10" fmla="*/ 0 w 539"/>
              <a:gd name="T11" fmla="*/ 152 h 234"/>
              <a:gd name="T12" fmla="*/ 375 w 539"/>
              <a:gd name="T13" fmla="*/ 23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9" h="234">
                <a:moveTo>
                  <a:pt x="375" y="231"/>
                </a:moveTo>
                <a:cubicBezTo>
                  <a:pt x="539" y="231"/>
                  <a:pt x="539" y="231"/>
                  <a:pt x="539" y="231"/>
                </a:cubicBezTo>
                <a:cubicBezTo>
                  <a:pt x="539" y="74"/>
                  <a:pt x="539" y="74"/>
                  <a:pt x="539" y="74"/>
                </a:cubicBezTo>
                <a:cubicBezTo>
                  <a:pt x="509" y="0"/>
                  <a:pt x="283" y="3"/>
                  <a:pt x="166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52"/>
                  <a:pt x="0" y="152"/>
                  <a:pt x="0" y="152"/>
                </a:cubicBezTo>
                <a:cubicBezTo>
                  <a:pt x="19" y="234"/>
                  <a:pt x="254" y="231"/>
                  <a:pt x="375" y="23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6311649" y="4504623"/>
            <a:ext cx="3132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+mj-lt"/>
              </a:rPr>
              <a:t>Muhammet YAVUZ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+mj-lt"/>
              </a:rPr>
              <a:t>Psikolojik Danışman</a:t>
            </a:r>
            <a:endParaRPr lang="id-ID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7026" y="2660001"/>
            <a:ext cx="3225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bg1"/>
                </a:solidFill>
                <a:latin typeface="+mj-lt"/>
              </a:rPr>
              <a:t>www.rehberlikservisim.com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32347"/>
            <a:ext cx="12192000" cy="9745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Sunumumuz Bitmiştir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2249905" y="5630779"/>
            <a:ext cx="8277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Dinlediğiniz İçin TEŞEKKÜRLER…</a:t>
            </a:r>
            <a:endParaRPr lang="tr-TR" sz="4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pic>
        <p:nvPicPr>
          <p:cNvPr id="24" name="23 Resim" descr="logo s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05020" y="1279418"/>
            <a:ext cx="2670149" cy="124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1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pic>
        <p:nvPicPr>
          <p:cNvPr id="4" name="3 Resim" descr="sına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" y="428"/>
            <a:ext cx="12190477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6702425" y="2574645"/>
            <a:ext cx="1155700" cy="1252538"/>
          </a:xfrm>
          <a:custGeom>
            <a:avLst/>
            <a:gdLst>
              <a:gd name="T0" fmla="*/ 0 w 308"/>
              <a:gd name="T1" fmla="*/ 269 h 333"/>
              <a:gd name="T2" fmla="*/ 131 w 308"/>
              <a:gd name="T3" fmla="*/ 333 h 333"/>
              <a:gd name="T4" fmla="*/ 308 w 308"/>
              <a:gd name="T5" fmla="*/ 108 h 333"/>
              <a:gd name="T6" fmla="*/ 94 w 308"/>
              <a:gd name="T7" fmla="*/ 0 h 333"/>
              <a:gd name="T8" fmla="*/ 0 w 308"/>
              <a:gd name="T9" fmla="*/ 26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33">
                <a:moveTo>
                  <a:pt x="0" y="269"/>
                </a:moveTo>
                <a:cubicBezTo>
                  <a:pt x="47" y="285"/>
                  <a:pt x="91" y="306"/>
                  <a:pt x="131" y="333"/>
                </a:cubicBezTo>
                <a:cubicBezTo>
                  <a:pt x="308" y="108"/>
                  <a:pt x="308" y="108"/>
                  <a:pt x="308" y="108"/>
                </a:cubicBezTo>
                <a:cubicBezTo>
                  <a:pt x="243" y="62"/>
                  <a:pt x="171" y="25"/>
                  <a:pt x="94" y="0"/>
                </a:cubicBezTo>
                <a:lnTo>
                  <a:pt x="0" y="2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6116638" y="2417483"/>
            <a:ext cx="896938" cy="1157288"/>
          </a:xfrm>
          <a:custGeom>
            <a:avLst/>
            <a:gdLst>
              <a:gd name="T0" fmla="*/ 0 w 239"/>
              <a:gd name="T1" fmla="*/ 286 h 308"/>
              <a:gd name="T2" fmla="*/ 144 w 239"/>
              <a:gd name="T3" fmla="*/ 308 h 308"/>
              <a:gd name="T4" fmla="*/ 239 w 239"/>
              <a:gd name="T5" fmla="*/ 38 h 308"/>
              <a:gd name="T6" fmla="*/ 0 w 239"/>
              <a:gd name="T7" fmla="*/ 0 h 308"/>
              <a:gd name="T8" fmla="*/ 0 w 239"/>
              <a:gd name="T9" fmla="*/ 286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" h="308">
                <a:moveTo>
                  <a:pt x="0" y="286"/>
                </a:moveTo>
                <a:cubicBezTo>
                  <a:pt x="50" y="286"/>
                  <a:pt x="99" y="294"/>
                  <a:pt x="144" y="308"/>
                </a:cubicBezTo>
                <a:cubicBezTo>
                  <a:pt x="239" y="38"/>
                  <a:pt x="239" y="38"/>
                  <a:pt x="239" y="38"/>
                </a:cubicBezTo>
                <a:cubicBezTo>
                  <a:pt x="163" y="14"/>
                  <a:pt x="83" y="1"/>
                  <a:pt x="0" y="0"/>
                </a:cubicBezTo>
                <a:lnTo>
                  <a:pt x="0" y="28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178425" y="2417483"/>
            <a:ext cx="893763" cy="1157288"/>
          </a:xfrm>
          <a:custGeom>
            <a:avLst/>
            <a:gdLst>
              <a:gd name="T0" fmla="*/ 94 w 238"/>
              <a:gd name="T1" fmla="*/ 308 h 308"/>
              <a:gd name="T2" fmla="*/ 238 w 238"/>
              <a:gd name="T3" fmla="*/ 286 h 308"/>
              <a:gd name="T4" fmla="*/ 238 w 238"/>
              <a:gd name="T5" fmla="*/ 0 h 308"/>
              <a:gd name="T6" fmla="*/ 0 w 238"/>
              <a:gd name="T7" fmla="*/ 38 h 308"/>
              <a:gd name="T8" fmla="*/ 94 w 238"/>
              <a:gd name="T9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308">
                <a:moveTo>
                  <a:pt x="94" y="308"/>
                </a:moveTo>
                <a:cubicBezTo>
                  <a:pt x="140" y="294"/>
                  <a:pt x="188" y="286"/>
                  <a:pt x="238" y="286"/>
                </a:cubicBezTo>
                <a:cubicBezTo>
                  <a:pt x="238" y="0"/>
                  <a:pt x="238" y="0"/>
                  <a:pt x="238" y="0"/>
                </a:cubicBezTo>
                <a:cubicBezTo>
                  <a:pt x="155" y="1"/>
                  <a:pt x="75" y="14"/>
                  <a:pt x="0" y="38"/>
                </a:cubicBezTo>
                <a:lnTo>
                  <a:pt x="94" y="3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7227888" y="3006445"/>
            <a:ext cx="1300163" cy="1227138"/>
          </a:xfrm>
          <a:custGeom>
            <a:avLst/>
            <a:gdLst>
              <a:gd name="T0" fmla="*/ 106 w 346"/>
              <a:gd name="T1" fmla="*/ 326 h 326"/>
              <a:gd name="T2" fmla="*/ 346 w 346"/>
              <a:gd name="T3" fmla="*/ 168 h 326"/>
              <a:gd name="T4" fmla="*/ 177 w 346"/>
              <a:gd name="T5" fmla="*/ 0 h 326"/>
              <a:gd name="T6" fmla="*/ 0 w 346"/>
              <a:gd name="T7" fmla="*/ 225 h 326"/>
              <a:gd name="T8" fmla="*/ 106 w 346"/>
              <a:gd name="T9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26">
                <a:moveTo>
                  <a:pt x="106" y="326"/>
                </a:moveTo>
                <a:cubicBezTo>
                  <a:pt x="346" y="168"/>
                  <a:pt x="346" y="168"/>
                  <a:pt x="346" y="168"/>
                </a:cubicBezTo>
                <a:cubicBezTo>
                  <a:pt x="298" y="104"/>
                  <a:pt x="241" y="48"/>
                  <a:pt x="177" y="0"/>
                </a:cubicBezTo>
                <a:cubicBezTo>
                  <a:pt x="0" y="225"/>
                  <a:pt x="0" y="225"/>
                  <a:pt x="0" y="225"/>
                </a:cubicBezTo>
                <a:cubicBezTo>
                  <a:pt x="40" y="254"/>
                  <a:pt x="76" y="288"/>
                  <a:pt x="106" y="3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657600" y="3003270"/>
            <a:ext cx="1312863" cy="1241425"/>
          </a:xfrm>
          <a:custGeom>
            <a:avLst/>
            <a:gdLst>
              <a:gd name="T0" fmla="*/ 240 w 350"/>
              <a:gd name="T1" fmla="*/ 330 h 330"/>
              <a:gd name="T2" fmla="*/ 350 w 350"/>
              <a:gd name="T3" fmla="*/ 225 h 330"/>
              <a:gd name="T4" fmla="*/ 173 w 350"/>
              <a:gd name="T5" fmla="*/ 0 h 330"/>
              <a:gd name="T6" fmla="*/ 0 w 350"/>
              <a:gd name="T7" fmla="*/ 172 h 330"/>
              <a:gd name="T8" fmla="*/ 240 w 350"/>
              <a:gd name="T9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0" h="330">
                <a:moveTo>
                  <a:pt x="240" y="330"/>
                </a:moveTo>
                <a:cubicBezTo>
                  <a:pt x="271" y="289"/>
                  <a:pt x="308" y="254"/>
                  <a:pt x="350" y="225"/>
                </a:cubicBezTo>
                <a:cubicBezTo>
                  <a:pt x="173" y="0"/>
                  <a:pt x="173" y="0"/>
                  <a:pt x="173" y="0"/>
                </a:cubicBezTo>
                <a:cubicBezTo>
                  <a:pt x="107" y="48"/>
                  <a:pt x="49" y="106"/>
                  <a:pt x="0" y="172"/>
                </a:cubicBezTo>
                <a:lnTo>
                  <a:pt x="240" y="33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063875" y="4481233"/>
            <a:ext cx="1174750" cy="914400"/>
          </a:xfrm>
          <a:custGeom>
            <a:avLst/>
            <a:gdLst>
              <a:gd name="T0" fmla="*/ 42 w 313"/>
              <a:gd name="T1" fmla="*/ 0 h 243"/>
              <a:gd name="T2" fmla="*/ 0 w 313"/>
              <a:gd name="T3" fmla="*/ 243 h 243"/>
              <a:gd name="T4" fmla="*/ 288 w 313"/>
              <a:gd name="T5" fmla="*/ 243 h 243"/>
              <a:gd name="T6" fmla="*/ 313 w 313"/>
              <a:gd name="T7" fmla="*/ 94 h 243"/>
              <a:gd name="T8" fmla="*/ 42 w 313"/>
              <a:gd name="T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243">
                <a:moveTo>
                  <a:pt x="42" y="0"/>
                </a:moveTo>
                <a:cubicBezTo>
                  <a:pt x="16" y="76"/>
                  <a:pt x="1" y="158"/>
                  <a:pt x="0" y="243"/>
                </a:cubicBezTo>
                <a:cubicBezTo>
                  <a:pt x="288" y="243"/>
                  <a:pt x="288" y="243"/>
                  <a:pt x="288" y="243"/>
                </a:cubicBezTo>
                <a:cubicBezTo>
                  <a:pt x="289" y="191"/>
                  <a:pt x="298" y="141"/>
                  <a:pt x="313" y="94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343400" y="2574645"/>
            <a:ext cx="1146175" cy="1249363"/>
          </a:xfrm>
          <a:custGeom>
            <a:avLst/>
            <a:gdLst>
              <a:gd name="T0" fmla="*/ 177 w 305"/>
              <a:gd name="T1" fmla="*/ 332 h 332"/>
              <a:gd name="T2" fmla="*/ 305 w 305"/>
              <a:gd name="T3" fmla="*/ 269 h 332"/>
              <a:gd name="T4" fmla="*/ 211 w 305"/>
              <a:gd name="T5" fmla="*/ 0 h 332"/>
              <a:gd name="T6" fmla="*/ 0 w 305"/>
              <a:gd name="T7" fmla="*/ 107 h 332"/>
              <a:gd name="T8" fmla="*/ 177 w 305"/>
              <a:gd name="T9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5" h="332">
                <a:moveTo>
                  <a:pt x="177" y="332"/>
                </a:moveTo>
                <a:cubicBezTo>
                  <a:pt x="216" y="305"/>
                  <a:pt x="259" y="284"/>
                  <a:pt x="305" y="269"/>
                </a:cubicBezTo>
                <a:cubicBezTo>
                  <a:pt x="211" y="0"/>
                  <a:pt x="211" y="0"/>
                  <a:pt x="211" y="0"/>
                </a:cubicBezTo>
                <a:cubicBezTo>
                  <a:pt x="135" y="25"/>
                  <a:pt x="64" y="61"/>
                  <a:pt x="0" y="107"/>
                </a:cubicBezTo>
                <a:lnTo>
                  <a:pt x="177" y="33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7948613" y="4473295"/>
            <a:ext cx="1179513" cy="922338"/>
          </a:xfrm>
          <a:custGeom>
            <a:avLst/>
            <a:gdLst>
              <a:gd name="T0" fmla="*/ 0 w 314"/>
              <a:gd name="T1" fmla="*/ 95 h 245"/>
              <a:gd name="T2" fmla="*/ 26 w 314"/>
              <a:gd name="T3" fmla="*/ 245 h 245"/>
              <a:gd name="T4" fmla="*/ 314 w 314"/>
              <a:gd name="T5" fmla="*/ 245 h 245"/>
              <a:gd name="T6" fmla="*/ 271 w 314"/>
              <a:gd name="T7" fmla="*/ 0 h 245"/>
              <a:gd name="T8" fmla="*/ 0 w 314"/>
              <a:gd name="T9" fmla="*/ 9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245">
                <a:moveTo>
                  <a:pt x="0" y="95"/>
                </a:moveTo>
                <a:cubicBezTo>
                  <a:pt x="16" y="142"/>
                  <a:pt x="25" y="193"/>
                  <a:pt x="26" y="245"/>
                </a:cubicBezTo>
                <a:cubicBezTo>
                  <a:pt x="314" y="245"/>
                  <a:pt x="314" y="245"/>
                  <a:pt x="314" y="245"/>
                </a:cubicBezTo>
                <a:cubicBezTo>
                  <a:pt x="313" y="160"/>
                  <a:pt x="297" y="77"/>
                  <a:pt x="271" y="0"/>
                </a:cubicBezTo>
                <a:lnTo>
                  <a:pt x="0" y="9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3236913" y="3684308"/>
            <a:ext cx="1290638" cy="1109663"/>
          </a:xfrm>
          <a:custGeom>
            <a:avLst/>
            <a:gdLst>
              <a:gd name="T0" fmla="*/ 271 w 344"/>
              <a:gd name="T1" fmla="*/ 295 h 295"/>
              <a:gd name="T2" fmla="*/ 344 w 344"/>
              <a:gd name="T3" fmla="*/ 158 h 295"/>
              <a:gd name="T4" fmla="*/ 105 w 344"/>
              <a:gd name="T5" fmla="*/ 0 h 295"/>
              <a:gd name="T6" fmla="*/ 0 w 344"/>
              <a:gd name="T7" fmla="*/ 200 h 295"/>
              <a:gd name="T8" fmla="*/ 271 w 344"/>
              <a:gd name="T9" fmla="*/ 29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295">
                <a:moveTo>
                  <a:pt x="271" y="295"/>
                </a:moveTo>
                <a:cubicBezTo>
                  <a:pt x="289" y="246"/>
                  <a:pt x="313" y="199"/>
                  <a:pt x="344" y="158"/>
                </a:cubicBezTo>
                <a:cubicBezTo>
                  <a:pt x="105" y="0"/>
                  <a:pt x="105" y="0"/>
                  <a:pt x="105" y="0"/>
                </a:cubicBezTo>
                <a:cubicBezTo>
                  <a:pt x="61" y="61"/>
                  <a:pt x="26" y="128"/>
                  <a:pt x="0" y="200"/>
                </a:cubicBezTo>
                <a:lnTo>
                  <a:pt x="271" y="2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7656513" y="3676370"/>
            <a:ext cx="1295400" cy="1109663"/>
          </a:xfrm>
          <a:custGeom>
            <a:avLst/>
            <a:gdLst>
              <a:gd name="T0" fmla="*/ 239 w 345"/>
              <a:gd name="T1" fmla="*/ 0 h 295"/>
              <a:gd name="T2" fmla="*/ 0 w 345"/>
              <a:gd name="T3" fmla="*/ 158 h 295"/>
              <a:gd name="T4" fmla="*/ 74 w 345"/>
              <a:gd name="T5" fmla="*/ 295 h 295"/>
              <a:gd name="T6" fmla="*/ 345 w 345"/>
              <a:gd name="T7" fmla="*/ 201 h 295"/>
              <a:gd name="T8" fmla="*/ 239 w 345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" h="295">
                <a:moveTo>
                  <a:pt x="239" y="0"/>
                </a:moveTo>
                <a:cubicBezTo>
                  <a:pt x="0" y="158"/>
                  <a:pt x="0" y="158"/>
                  <a:pt x="0" y="158"/>
                </a:cubicBezTo>
                <a:cubicBezTo>
                  <a:pt x="31" y="199"/>
                  <a:pt x="56" y="246"/>
                  <a:pt x="74" y="295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19" y="128"/>
                  <a:pt x="283" y="61"/>
                  <a:pt x="2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" name="Group 32"/>
          <p:cNvGrpSpPr/>
          <p:nvPr/>
        </p:nvGrpSpPr>
        <p:grpSpPr>
          <a:xfrm>
            <a:off x="5815627" y="2961057"/>
            <a:ext cx="619125" cy="2601913"/>
            <a:chOff x="5786438" y="2946401"/>
            <a:chExt cx="619125" cy="2601913"/>
          </a:xfrm>
        </p:grpSpPr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082381" y="2946401"/>
              <a:ext cx="138113" cy="2601913"/>
            </a:xfrm>
            <a:custGeom>
              <a:avLst/>
              <a:gdLst>
                <a:gd name="T0" fmla="*/ 87 w 87"/>
                <a:gd name="T1" fmla="*/ 1639 h 1639"/>
                <a:gd name="T2" fmla="*/ 87 w 87"/>
                <a:gd name="T3" fmla="*/ 130 h 1639"/>
                <a:gd name="T4" fmla="*/ 0 w 87"/>
                <a:gd name="T5" fmla="*/ 0 h 1639"/>
                <a:gd name="T6" fmla="*/ 0 w 87"/>
                <a:gd name="T7" fmla="*/ 1639 h 1639"/>
                <a:gd name="T8" fmla="*/ 87 w 87"/>
                <a:gd name="T9" fmla="*/ 1639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39">
                  <a:moveTo>
                    <a:pt x="87" y="1639"/>
                  </a:moveTo>
                  <a:lnTo>
                    <a:pt x="87" y="130"/>
                  </a:lnTo>
                  <a:lnTo>
                    <a:pt x="0" y="0"/>
                  </a:lnTo>
                  <a:lnTo>
                    <a:pt x="0" y="1639"/>
                  </a:lnTo>
                  <a:lnTo>
                    <a:pt x="87" y="163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953793" y="2946401"/>
              <a:ext cx="128588" cy="2601913"/>
            </a:xfrm>
            <a:custGeom>
              <a:avLst/>
              <a:gdLst>
                <a:gd name="T0" fmla="*/ 81 w 81"/>
                <a:gd name="T1" fmla="*/ 0 h 1639"/>
                <a:gd name="T2" fmla="*/ 0 w 81"/>
                <a:gd name="T3" fmla="*/ 130 h 1639"/>
                <a:gd name="T4" fmla="*/ 0 w 81"/>
                <a:gd name="T5" fmla="*/ 1639 h 1639"/>
                <a:gd name="T6" fmla="*/ 81 w 81"/>
                <a:gd name="T7" fmla="*/ 1639 h 1639"/>
                <a:gd name="T8" fmla="*/ 81 w 81"/>
                <a:gd name="T9" fmla="*/ 0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639">
                  <a:moveTo>
                    <a:pt x="81" y="0"/>
                  </a:moveTo>
                  <a:lnTo>
                    <a:pt x="0" y="130"/>
                  </a:lnTo>
                  <a:lnTo>
                    <a:pt x="0" y="1639"/>
                  </a:lnTo>
                  <a:lnTo>
                    <a:pt x="81" y="163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786438" y="4743451"/>
              <a:ext cx="307975" cy="620713"/>
            </a:xfrm>
            <a:custGeom>
              <a:avLst/>
              <a:gdLst>
                <a:gd name="T0" fmla="*/ 82 w 82"/>
                <a:gd name="T1" fmla="*/ 0 h 165"/>
                <a:gd name="T2" fmla="*/ 0 w 82"/>
                <a:gd name="T3" fmla="*/ 83 h 165"/>
                <a:gd name="T4" fmla="*/ 82 w 82"/>
                <a:gd name="T5" fmla="*/ 165 h 165"/>
                <a:gd name="T6" fmla="*/ 82 w 82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5">
                  <a:moveTo>
                    <a:pt x="82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8"/>
                    <a:pt x="37" y="165"/>
                    <a:pt x="82" y="165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6094413" y="4743451"/>
              <a:ext cx="311150" cy="620713"/>
            </a:xfrm>
            <a:custGeom>
              <a:avLst/>
              <a:gdLst>
                <a:gd name="T0" fmla="*/ 83 w 83"/>
                <a:gd name="T1" fmla="*/ 83 h 165"/>
                <a:gd name="T2" fmla="*/ 0 w 83"/>
                <a:gd name="T3" fmla="*/ 0 h 165"/>
                <a:gd name="T4" fmla="*/ 0 w 83"/>
                <a:gd name="T5" fmla="*/ 165 h 165"/>
                <a:gd name="T6" fmla="*/ 83 w 83"/>
                <a:gd name="T7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65">
                  <a:moveTo>
                    <a:pt x="83" y="83"/>
                  </a:moveTo>
                  <a:cubicBezTo>
                    <a:pt x="83" y="37"/>
                    <a:pt x="46" y="0"/>
                    <a:pt x="0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46" y="165"/>
                    <a:pt x="83" y="128"/>
                    <a:pt x="83" y="8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918200" y="4875213"/>
              <a:ext cx="176213" cy="357188"/>
            </a:xfrm>
            <a:custGeom>
              <a:avLst/>
              <a:gdLst>
                <a:gd name="T0" fmla="*/ 47 w 47"/>
                <a:gd name="T1" fmla="*/ 0 h 95"/>
                <a:gd name="T2" fmla="*/ 0 w 47"/>
                <a:gd name="T3" fmla="*/ 48 h 95"/>
                <a:gd name="T4" fmla="*/ 47 w 47"/>
                <a:gd name="T5" fmla="*/ 95 h 95"/>
                <a:gd name="T6" fmla="*/ 47 w 4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5">
                  <a:moveTo>
                    <a:pt x="47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094413" y="4875213"/>
              <a:ext cx="179388" cy="357188"/>
            </a:xfrm>
            <a:custGeom>
              <a:avLst/>
              <a:gdLst>
                <a:gd name="T0" fmla="*/ 48 w 48"/>
                <a:gd name="T1" fmla="*/ 48 h 95"/>
                <a:gd name="T2" fmla="*/ 0 w 48"/>
                <a:gd name="T3" fmla="*/ 0 h 95"/>
                <a:gd name="T4" fmla="*/ 0 w 48"/>
                <a:gd name="T5" fmla="*/ 95 h 95"/>
                <a:gd name="T6" fmla="*/ 48 w 48"/>
                <a:gd name="T7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95">
                  <a:moveTo>
                    <a:pt x="48" y="48"/>
                  </a:moveTo>
                  <a:cubicBezTo>
                    <a:pt x="48" y="21"/>
                    <a:pt x="27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7" y="95"/>
                    <a:pt x="48" y="74"/>
                    <a:pt x="48" y="48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30475" y="4305020"/>
            <a:ext cx="619125" cy="1090613"/>
            <a:chOff x="2530475" y="3992188"/>
            <a:chExt cx="619125" cy="1090613"/>
          </a:xfrm>
        </p:grpSpPr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530475" y="3992188"/>
              <a:ext cx="619125" cy="1090613"/>
            </a:xfrm>
            <a:custGeom>
              <a:avLst/>
              <a:gdLst>
                <a:gd name="T0" fmla="*/ 51 w 165"/>
                <a:gd name="T1" fmla="*/ 0 h 290"/>
                <a:gd name="T2" fmla="*/ 0 w 165"/>
                <a:gd name="T3" fmla="*/ 290 h 290"/>
                <a:gd name="T4" fmla="*/ 122 w 165"/>
                <a:gd name="T5" fmla="*/ 290 h 290"/>
                <a:gd name="T6" fmla="*/ 122 w 165"/>
                <a:gd name="T7" fmla="*/ 290 h 290"/>
                <a:gd name="T8" fmla="*/ 165 w 165"/>
                <a:gd name="T9" fmla="*/ 40 h 290"/>
                <a:gd name="T10" fmla="*/ 51 w 165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290">
                  <a:moveTo>
                    <a:pt x="51" y="0"/>
                  </a:moveTo>
                  <a:cubicBezTo>
                    <a:pt x="20" y="91"/>
                    <a:pt x="2" y="189"/>
                    <a:pt x="0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3" y="204"/>
                    <a:pt x="138" y="120"/>
                    <a:pt x="165" y="4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TextBox 34"/>
            <p:cNvSpPr txBox="1"/>
            <p:nvPr/>
          </p:nvSpPr>
          <p:spPr>
            <a:xfrm rot="16746492">
              <a:off x="2574543" y="444563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36850" y="3393795"/>
            <a:ext cx="830263" cy="1019175"/>
            <a:chOff x="2736850" y="3080963"/>
            <a:chExt cx="830263" cy="1019175"/>
          </a:xfrm>
        </p:grpSpPr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736850" y="3080963"/>
              <a:ext cx="830263" cy="1019175"/>
            </a:xfrm>
            <a:custGeom>
              <a:avLst/>
              <a:gdLst>
                <a:gd name="T0" fmla="*/ 114 w 221"/>
                <a:gd name="T1" fmla="*/ 271 h 271"/>
                <a:gd name="T2" fmla="*/ 221 w 221"/>
                <a:gd name="T3" fmla="*/ 66 h 271"/>
                <a:gd name="T4" fmla="*/ 121 w 221"/>
                <a:gd name="T5" fmla="*/ 0 h 271"/>
                <a:gd name="T6" fmla="*/ 0 w 221"/>
                <a:gd name="T7" fmla="*/ 231 h 271"/>
                <a:gd name="T8" fmla="*/ 114 w 221"/>
                <a:gd name="T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71">
                  <a:moveTo>
                    <a:pt x="114" y="271"/>
                  </a:moveTo>
                  <a:cubicBezTo>
                    <a:pt x="140" y="198"/>
                    <a:pt x="176" y="129"/>
                    <a:pt x="221" y="6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71" y="71"/>
                    <a:pt x="30" y="148"/>
                    <a:pt x="0" y="231"/>
                  </a:cubicBezTo>
                  <a:lnTo>
                    <a:pt x="114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TextBox 35"/>
            <p:cNvSpPr txBox="1"/>
            <p:nvPr/>
          </p:nvSpPr>
          <p:spPr>
            <a:xfrm rot="17778726">
              <a:off x="2924836" y="3451001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7863" y="2590520"/>
            <a:ext cx="1042988" cy="1017588"/>
            <a:chOff x="3217863" y="2277688"/>
            <a:chExt cx="1042988" cy="1017588"/>
          </a:xfrm>
        </p:grpSpPr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17863" y="2277688"/>
              <a:ext cx="1042988" cy="1017588"/>
            </a:xfrm>
            <a:custGeom>
              <a:avLst/>
              <a:gdLst>
                <a:gd name="T0" fmla="*/ 100 w 278"/>
                <a:gd name="T1" fmla="*/ 271 h 271"/>
                <a:gd name="T2" fmla="*/ 186 w 278"/>
                <a:gd name="T3" fmla="*/ 171 h 271"/>
                <a:gd name="T4" fmla="*/ 278 w 278"/>
                <a:gd name="T5" fmla="*/ 94 h 271"/>
                <a:gd name="T6" fmla="*/ 204 w 278"/>
                <a:gd name="T7" fmla="*/ 0 h 271"/>
                <a:gd name="T8" fmla="*/ 0 w 278"/>
                <a:gd name="T9" fmla="*/ 205 h 271"/>
                <a:gd name="T10" fmla="*/ 100 w 278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71">
                  <a:moveTo>
                    <a:pt x="100" y="271"/>
                  </a:moveTo>
                  <a:cubicBezTo>
                    <a:pt x="126" y="236"/>
                    <a:pt x="155" y="202"/>
                    <a:pt x="186" y="171"/>
                  </a:cubicBezTo>
                  <a:cubicBezTo>
                    <a:pt x="215" y="143"/>
                    <a:pt x="246" y="117"/>
                    <a:pt x="278" y="94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26" y="57"/>
                    <a:pt x="57" y="126"/>
                    <a:pt x="0" y="205"/>
                  </a:cubicBezTo>
                  <a:lnTo>
                    <a:pt x="100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TextBox 36"/>
            <p:cNvSpPr txBox="1"/>
            <p:nvPr/>
          </p:nvSpPr>
          <p:spPr>
            <a:xfrm rot="18726744">
              <a:off x="3506985" y="2623789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3" name="Group 44"/>
          <p:cNvGrpSpPr/>
          <p:nvPr/>
        </p:nvGrpSpPr>
        <p:grpSpPr>
          <a:xfrm>
            <a:off x="4021138" y="2082520"/>
            <a:ext cx="1089025" cy="835025"/>
            <a:chOff x="4021138" y="1769688"/>
            <a:chExt cx="1089025" cy="835025"/>
          </a:xfrm>
        </p:grpSpPr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021138" y="1769688"/>
              <a:ext cx="1089025" cy="835025"/>
            </a:xfrm>
            <a:custGeom>
              <a:avLst/>
              <a:gdLst>
                <a:gd name="T0" fmla="*/ 73 w 290"/>
                <a:gd name="T1" fmla="*/ 222 h 222"/>
                <a:gd name="T2" fmla="*/ 290 w 290"/>
                <a:gd name="T3" fmla="*/ 112 h 222"/>
                <a:gd name="T4" fmla="*/ 251 w 290"/>
                <a:gd name="T5" fmla="*/ 0 h 222"/>
                <a:gd name="T6" fmla="*/ 0 w 290"/>
                <a:gd name="T7" fmla="*/ 128 h 222"/>
                <a:gd name="T8" fmla="*/ 73 w 290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22">
                  <a:moveTo>
                    <a:pt x="73" y="222"/>
                  </a:moveTo>
                  <a:cubicBezTo>
                    <a:pt x="140" y="174"/>
                    <a:pt x="213" y="137"/>
                    <a:pt x="290" y="112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60" y="30"/>
                    <a:pt x="76" y="74"/>
                    <a:pt x="0" y="128"/>
                  </a:cubicBezTo>
                  <a:lnTo>
                    <a:pt x="73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 rot="19645991">
              <a:off x="4342010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4" name="Group 45"/>
          <p:cNvGrpSpPr/>
          <p:nvPr/>
        </p:nvGrpSpPr>
        <p:grpSpPr>
          <a:xfrm>
            <a:off x="5005388" y="1898370"/>
            <a:ext cx="1066800" cy="590550"/>
            <a:chOff x="5005388" y="1585538"/>
            <a:chExt cx="1066800" cy="590550"/>
          </a:xfrm>
        </p:grpSpPr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005388" y="1585538"/>
              <a:ext cx="1066800" cy="590550"/>
            </a:xfrm>
            <a:custGeom>
              <a:avLst/>
              <a:gdLst>
                <a:gd name="T0" fmla="*/ 39 w 284"/>
                <a:gd name="T1" fmla="*/ 157 h 157"/>
                <a:gd name="T2" fmla="*/ 284 w 284"/>
                <a:gd name="T3" fmla="*/ 118 h 157"/>
                <a:gd name="T4" fmla="*/ 284 w 284"/>
                <a:gd name="T5" fmla="*/ 0 h 157"/>
                <a:gd name="T6" fmla="*/ 0 w 284"/>
                <a:gd name="T7" fmla="*/ 45 h 157"/>
                <a:gd name="T8" fmla="*/ 39 w 284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57">
                  <a:moveTo>
                    <a:pt x="39" y="157"/>
                  </a:moveTo>
                  <a:cubicBezTo>
                    <a:pt x="118" y="132"/>
                    <a:pt x="200" y="119"/>
                    <a:pt x="284" y="11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185" y="0"/>
                    <a:pt x="90" y="16"/>
                    <a:pt x="0" y="45"/>
                  </a:cubicBezTo>
                  <a:lnTo>
                    <a:pt x="39" y="1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TextBox 38"/>
            <p:cNvSpPr txBox="1"/>
            <p:nvPr/>
          </p:nvSpPr>
          <p:spPr>
            <a:xfrm rot="20796318">
              <a:off x="5238292" y="1694167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5" name="Group 46"/>
          <p:cNvGrpSpPr/>
          <p:nvPr/>
        </p:nvGrpSpPr>
        <p:grpSpPr>
          <a:xfrm>
            <a:off x="6116638" y="1898370"/>
            <a:ext cx="1069975" cy="590550"/>
            <a:chOff x="6116638" y="1585538"/>
            <a:chExt cx="1069975" cy="590550"/>
          </a:xfrm>
        </p:grpSpPr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116638" y="1585538"/>
              <a:ext cx="1069975" cy="590550"/>
            </a:xfrm>
            <a:custGeom>
              <a:avLst/>
              <a:gdLst>
                <a:gd name="T0" fmla="*/ 0 w 285"/>
                <a:gd name="T1" fmla="*/ 118 h 157"/>
                <a:gd name="T2" fmla="*/ 245 w 285"/>
                <a:gd name="T3" fmla="*/ 157 h 157"/>
                <a:gd name="T4" fmla="*/ 285 w 285"/>
                <a:gd name="T5" fmla="*/ 45 h 157"/>
                <a:gd name="T6" fmla="*/ 0 w 285"/>
                <a:gd name="T7" fmla="*/ 0 h 157"/>
                <a:gd name="T8" fmla="*/ 0 w 285"/>
                <a:gd name="T9" fmla="*/ 11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57">
                  <a:moveTo>
                    <a:pt x="0" y="118"/>
                  </a:moveTo>
                  <a:cubicBezTo>
                    <a:pt x="85" y="119"/>
                    <a:pt x="167" y="132"/>
                    <a:pt x="245" y="157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195" y="16"/>
                    <a:pt x="99" y="0"/>
                    <a:pt x="0" y="0"/>
                  </a:cubicBezTo>
                  <a:lnTo>
                    <a:pt x="0" y="1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TextBox 39"/>
            <p:cNvSpPr txBox="1"/>
            <p:nvPr/>
          </p:nvSpPr>
          <p:spPr>
            <a:xfrm rot="532096">
              <a:off x="6331375" y="1667683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6" name="Group 47"/>
          <p:cNvGrpSpPr/>
          <p:nvPr/>
        </p:nvGrpSpPr>
        <p:grpSpPr>
          <a:xfrm>
            <a:off x="7081838" y="2082520"/>
            <a:ext cx="1100138" cy="841375"/>
            <a:chOff x="7081838" y="1769688"/>
            <a:chExt cx="1100138" cy="841375"/>
          </a:xfrm>
        </p:grpSpPr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7081838" y="1769688"/>
              <a:ext cx="1100138" cy="841375"/>
            </a:xfrm>
            <a:custGeom>
              <a:avLst/>
              <a:gdLst>
                <a:gd name="T0" fmla="*/ 0 w 293"/>
                <a:gd name="T1" fmla="*/ 112 h 224"/>
                <a:gd name="T2" fmla="*/ 219 w 293"/>
                <a:gd name="T3" fmla="*/ 224 h 224"/>
                <a:gd name="T4" fmla="*/ 293 w 293"/>
                <a:gd name="T5" fmla="*/ 130 h 224"/>
                <a:gd name="T6" fmla="*/ 39 w 293"/>
                <a:gd name="T7" fmla="*/ 0 h 224"/>
                <a:gd name="T8" fmla="*/ 0 w 293"/>
                <a:gd name="T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24">
                  <a:moveTo>
                    <a:pt x="0" y="112"/>
                  </a:moveTo>
                  <a:cubicBezTo>
                    <a:pt x="78" y="138"/>
                    <a:pt x="152" y="175"/>
                    <a:pt x="219" y="224"/>
                  </a:cubicBezTo>
                  <a:cubicBezTo>
                    <a:pt x="293" y="130"/>
                    <a:pt x="293" y="130"/>
                    <a:pt x="293" y="130"/>
                  </a:cubicBezTo>
                  <a:cubicBezTo>
                    <a:pt x="216" y="74"/>
                    <a:pt x="131" y="30"/>
                    <a:pt x="39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TextBox 40"/>
            <p:cNvSpPr txBox="1"/>
            <p:nvPr/>
          </p:nvSpPr>
          <p:spPr>
            <a:xfrm rot="1708393">
              <a:off x="7382981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7" name="Group 48"/>
          <p:cNvGrpSpPr/>
          <p:nvPr/>
        </p:nvGrpSpPr>
        <p:grpSpPr>
          <a:xfrm>
            <a:off x="7942263" y="2596870"/>
            <a:ext cx="1023938" cy="1000125"/>
            <a:chOff x="7942263" y="2284038"/>
            <a:chExt cx="1023938" cy="1000125"/>
          </a:xfrm>
        </p:grpSpPr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7942263" y="2284038"/>
              <a:ext cx="1023938" cy="1000125"/>
            </a:xfrm>
            <a:custGeom>
              <a:avLst/>
              <a:gdLst>
                <a:gd name="T0" fmla="*/ 88 w 273"/>
                <a:gd name="T1" fmla="*/ 169 h 266"/>
                <a:gd name="T2" fmla="*/ 173 w 273"/>
                <a:gd name="T3" fmla="*/ 266 h 266"/>
                <a:gd name="T4" fmla="*/ 273 w 273"/>
                <a:gd name="T5" fmla="*/ 200 h 266"/>
                <a:gd name="T6" fmla="*/ 73 w 273"/>
                <a:gd name="T7" fmla="*/ 0 h 266"/>
                <a:gd name="T8" fmla="*/ 0 w 273"/>
                <a:gd name="T9" fmla="*/ 94 h 266"/>
                <a:gd name="T10" fmla="*/ 88 w 273"/>
                <a:gd name="T11" fmla="*/ 16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66">
                  <a:moveTo>
                    <a:pt x="88" y="169"/>
                  </a:moveTo>
                  <a:cubicBezTo>
                    <a:pt x="119" y="200"/>
                    <a:pt x="147" y="232"/>
                    <a:pt x="173" y="266"/>
                  </a:cubicBezTo>
                  <a:cubicBezTo>
                    <a:pt x="273" y="200"/>
                    <a:pt x="273" y="200"/>
                    <a:pt x="273" y="200"/>
                  </a:cubicBezTo>
                  <a:cubicBezTo>
                    <a:pt x="217" y="124"/>
                    <a:pt x="149" y="56"/>
                    <a:pt x="73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117"/>
                    <a:pt x="60" y="142"/>
                    <a:pt x="88" y="16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TextBox 41"/>
            <p:cNvSpPr txBox="1"/>
            <p:nvPr/>
          </p:nvSpPr>
          <p:spPr>
            <a:xfrm rot="2741550">
              <a:off x="8235914" y="2627944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8" name="Group 49"/>
          <p:cNvGrpSpPr/>
          <p:nvPr/>
        </p:nvGrpSpPr>
        <p:grpSpPr>
          <a:xfrm>
            <a:off x="8616950" y="3387445"/>
            <a:ext cx="833438" cy="1019175"/>
            <a:chOff x="8616950" y="3074613"/>
            <a:chExt cx="833438" cy="1019175"/>
          </a:xfrm>
        </p:grpSpPr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8616950" y="3074613"/>
              <a:ext cx="833438" cy="1019175"/>
            </a:xfrm>
            <a:custGeom>
              <a:avLst/>
              <a:gdLst>
                <a:gd name="T0" fmla="*/ 100 w 222"/>
                <a:gd name="T1" fmla="*/ 0 h 271"/>
                <a:gd name="T2" fmla="*/ 0 w 222"/>
                <a:gd name="T3" fmla="*/ 66 h 271"/>
                <a:gd name="T4" fmla="*/ 108 w 222"/>
                <a:gd name="T5" fmla="*/ 271 h 271"/>
                <a:gd name="T6" fmla="*/ 222 w 222"/>
                <a:gd name="T7" fmla="*/ 231 h 271"/>
                <a:gd name="T8" fmla="*/ 100 w 222"/>
                <a:gd name="T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71">
                  <a:moveTo>
                    <a:pt x="10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46" y="129"/>
                    <a:pt x="82" y="198"/>
                    <a:pt x="108" y="271"/>
                  </a:cubicBezTo>
                  <a:cubicBezTo>
                    <a:pt x="222" y="231"/>
                    <a:pt x="222" y="231"/>
                    <a:pt x="222" y="231"/>
                  </a:cubicBezTo>
                  <a:cubicBezTo>
                    <a:pt x="192" y="148"/>
                    <a:pt x="151" y="70"/>
                    <a:pt x="1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TextBox 42"/>
            <p:cNvSpPr txBox="1"/>
            <p:nvPr/>
          </p:nvSpPr>
          <p:spPr>
            <a:xfrm rot="3780218">
              <a:off x="8824317" y="3449483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9" name="Group 50"/>
          <p:cNvGrpSpPr/>
          <p:nvPr/>
        </p:nvGrpSpPr>
        <p:grpSpPr>
          <a:xfrm>
            <a:off x="9037638" y="4300258"/>
            <a:ext cx="623888" cy="1095375"/>
            <a:chOff x="9037638" y="3987426"/>
            <a:chExt cx="623888" cy="1095375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9037638" y="3987426"/>
              <a:ext cx="623888" cy="1095375"/>
            </a:xfrm>
            <a:custGeom>
              <a:avLst/>
              <a:gdLst>
                <a:gd name="T0" fmla="*/ 114 w 166"/>
                <a:gd name="T1" fmla="*/ 0 h 291"/>
                <a:gd name="T2" fmla="*/ 0 w 166"/>
                <a:gd name="T3" fmla="*/ 39 h 291"/>
                <a:gd name="T4" fmla="*/ 44 w 166"/>
                <a:gd name="T5" fmla="*/ 291 h 291"/>
                <a:gd name="T6" fmla="*/ 44 w 166"/>
                <a:gd name="T7" fmla="*/ 291 h 291"/>
                <a:gd name="T8" fmla="*/ 166 w 166"/>
                <a:gd name="T9" fmla="*/ 291 h 291"/>
                <a:gd name="T10" fmla="*/ 114 w 166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91">
                  <a:moveTo>
                    <a:pt x="114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27" y="119"/>
                    <a:pt x="43" y="204"/>
                    <a:pt x="44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166" y="291"/>
                    <a:pt x="166" y="291"/>
                    <a:pt x="166" y="291"/>
                  </a:cubicBezTo>
                  <a:cubicBezTo>
                    <a:pt x="164" y="189"/>
                    <a:pt x="146" y="91"/>
                    <a:pt x="11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TextBox 43"/>
            <p:cNvSpPr txBox="1"/>
            <p:nvPr/>
          </p:nvSpPr>
          <p:spPr>
            <a:xfrm rot="4850235">
              <a:off x="9172837" y="4416068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4" name="53 Metin kutusu"/>
          <p:cNvSpPr txBox="1"/>
          <p:nvPr/>
        </p:nvSpPr>
        <p:spPr>
          <a:xfrm>
            <a:off x="689075" y="1708485"/>
            <a:ext cx="1458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/>
              <a:t>Başarı</a:t>
            </a:r>
          </a:p>
          <a:p>
            <a:pPr algn="ctr"/>
            <a:r>
              <a:rPr lang="tr-TR" sz="3600" b="1" dirty="0" smtClean="0"/>
              <a:t>Düzeyi</a:t>
            </a:r>
            <a:endParaRPr lang="tr-TR" sz="3600" b="1" dirty="0"/>
          </a:p>
        </p:txBody>
      </p:sp>
      <p:sp>
        <p:nvSpPr>
          <p:cNvPr id="55" name="54 Metin kutusu"/>
          <p:cNvSpPr txBox="1"/>
          <p:nvPr/>
        </p:nvSpPr>
        <p:spPr>
          <a:xfrm>
            <a:off x="2358190" y="5654831"/>
            <a:ext cx="181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Düşük Kaygı Düzeyi</a:t>
            </a:r>
            <a:endParaRPr lang="tr-T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55 Metin kutusu"/>
          <p:cNvSpPr txBox="1"/>
          <p:nvPr/>
        </p:nvSpPr>
        <p:spPr>
          <a:xfrm>
            <a:off x="4953002" y="5590661"/>
            <a:ext cx="2237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</a:rPr>
              <a:t>Normal Kaygı Düzeyi</a:t>
            </a:r>
            <a:endParaRPr lang="tr-TR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7" name="56 Metin kutusu"/>
          <p:cNvSpPr txBox="1"/>
          <p:nvPr/>
        </p:nvSpPr>
        <p:spPr>
          <a:xfrm>
            <a:off x="7992978" y="5610714"/>
            <a:ext cx="141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Yüksek Kaygı 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Düzeyi</a:t>
            </a:r>
            <a:endParaRPr lang="tr-TR" b="1" dirty="0">
              <a:solidFill>
                <a:srgbClr val="FF0000"/>
              </a:solidFill>
            </a:endParaRPr>
          </a:p>
        </p:txBody>
      </p:sp>
      <p:cxnSp>
        <p:nvCxnSpPr>
          <p:cNvPr id="61" name="60 Düz Ok Bağlayıcısı"/>
          <p:cNvCxnSpPr/>
          <p:nvPr/>
        </p:nvCxnSpPr>
        <p:spPr>
          <a:xfrm>
            <a:off x="2478505" y="5546546"/>
            <a:ext cx="7640053" cy="4812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66 Düz Ok Bağlayıcısı"/>
          <p:cNvCxnSpPr/>
          <p:nvPr/>
        </p:nvCxnSpPr>
        <p:spPr>
          <a:xfrm flipH="1" flipV="1">
            <a:off x="2478505" y="1167051"/>
            <a:ext cx="8023" cy="439955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5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60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9010792" y="2176429"/>
            <a:ext cx="1451020" cy="2805307"/>
            <a:chOff x="9010792" y="2176429"/>
            <a:chExt cx="1451020" cy="2805307"/>
          </a:xfrm>
        </p:grpSpPr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9010792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9458190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9010792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9010792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80086" y="2176429"/>
            <a:ext cx="1451020" cy="2805307"/>
            <a:chOff x="5380086" y="2176429"/>
            <a:chExt cx="1451020" cy="2805307"/>
          </a:xfrm>
        </p:grpSpPr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380086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5827484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>
              <a:off x="5380086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5380086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1708407" y="2176428"/>
            <a:ext cx="1451020" cy="2805307"/>
            <a:chOff x="1708407" y="2176428"/>
            <a:chExt cx="1451020" cy="2805307"/>
          </a:xfrm>
        </p:grpSpPr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1708407" y="2388036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2155805" y="2176428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Rectangle 30"/>
            <p:cNvSpPr>
              <a:spLocks noChangeArrowheads="1"/>
            </p:cNvSpPr>
            <p:nvPr/>
          </p:nvSpPr>
          <p:spPr bwMode="auto">
            <a:xfrm>
              <a:off x="1708407" y="2388036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Rectangle 31"/>
            <p:cNvSpPr>
              <a:spLocks noChangeArrowheads="1"/>
            </p:cNvSpPr>
            <p:nvPr/>
          </p:nvSpPr>
          <p:spPr bwMode="auto">
            <a:xfrm>
              <a:off x="1708407" y="4766097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6" name="Freeform 28"/>
          <p:cNvSpPr>
            <a:spLocks/>
          </p:cNvSpPr>
          <p:nvPr/>
        </p:nvSpPr>
        <p:spPr bwMode="auto">
          <a:xfrm>
            <a:off x="9010792" y="2646946"/>
            <a:ext cx="1451020" cy="211915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Freeform 28"/>
          <p:cNvSpPr>
            <a:spLocks/>
          </p:cNvSpPr>
          <p:nvPr/>
        </p:nvSpPr>
        <p:spPr bwMode="auto">
          <a:xfrm>
            <a:off x="5380086" y="3477126"/>
            <a:ext cx="1451020" cy="128897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39000">
                <a:schemeClr val="accent4"/>
              </a:gs>
              <a:gs pos="21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  <a:gs pos="85000">
                <a:schemeClr val="accent4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8" name="Freeform 28"/>
          <p:cNvSpPr>
            <a:spLocks/>
          </p:cNvSpPr>
          <p:nvPr/>
        </p:nvSpPr>
        <p:spPr bwMode="auto">
          <a:xfrm>
            <a:off x="1708407" y="4410634"/>
            <a:ext cx="1451020" cy="355463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" name="Right Arrow 89"/>
          <p:cNvSpPr/>
          <p:nvPr/>
        </p:nvSpPr>
        <p:spPr>
          <a:xfrm>
            <a:off x="3639670" y="3308364"/>
            <a:ext cx="869577" cy="75304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Right Arrow 90"/>
          <p:cNvSpPr/>
          <p:nvPr/>
        </p:nvSpPr>
        <p:spPr>
          <a:xfrm>
            <a:off x="7558519" y="3308363"/>
            <a:ext cx="869577" cy="753041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TextBox 92"/>
          <p:cNvSpPr txBox="1"/>
          <p:nvPr/>
        </p:nvSpPr>
        <p:spPr>
          <a:xfrm>
            <a:off x="1733578" y="5118520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Düşük Kaygı</a:t>
            </a:r>
            <a:endParaRPr lang="id-ID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61732" y="5488814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Çalışma motivasyonunuz düşük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53003" y="5118520"/>
            <a:ext cx="150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Normal Kaygı</a:t>
            </a:r>
            <a:endParaRPr lang="id-ID" sz="16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008036" y="5118520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Yüksek Kaygı</a:t>
            </a:r>
            <a:endParaRPr lang="id-ID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579763" y="2920750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+mj-lt"/>
              </a:rPr>
              <a:t>Rehberlik</a:t>
            </a:r>
            <a:endParaRPr lang="id-ID" sz="1600" b="1" dirty="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00801" y="2920750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+mj-lt"/>
              </a:rPr>
              <a:t>Servisi</a:t>
            </a:r>
            <a:endParaRPr lang="id-ID" sz="1600" b="1" dirty="0">
              <a:latin typeface="+mj-lt"/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 Başarıyı Nasıl Etkiler?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35 Oval"/>
          <p:cNvSpPr/>
          <p:nvPr/>
        </p:nvSpPr>
        <p:spPr>
          <a:xfrm>
            <a:off x="445170" y="5522494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36 Oval"/>
          <p:cNvSpPr/>
          <p:nvPr/>
        </p:nvSpPr>
        <p:spPr>
          <a:xfrm>
            <a:off x="429127" y="6120062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TextBox 93"/>
          <p:cNvSpPr txBox="1"/>
          <p:nvPr/>
        </p:nvSpPr>
        <p:spPr>
          <a:xfrm>
            <a:off x="717879" y="6050288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extBox 93"/>
          <p:cNvSpPr txBox="1"/>
          <p:nvPr/>
        </p:nvSpPr>
        <p:spPr>
          <a:xfrm>
            <a:off x="4331368" y="5520899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ve dikkatiniz yüksek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TextBox 93"/>
          <p:cNvSpPr txBox="1"/>
          <p:nvPr/>
        </p:nvSpPr>
        <p:spPr>
          <a:xfrm>
            <a:off x="4507831" y="6050289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yükselir.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40 Oval"/>
          <p:cNvSpPr/>
          <p:nvPr/>
        </p:nvSpPr>
        <p:spPr>
          <a:xfrm>
            <a:off x="4243138" y="5590673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41 Oval"/>
          <p:cNvSpPr/>
          <p:nvPr/>
        </p:nvSpPr>
        <p:spPr>
          <a:xfrm>
            <a:off x="4267201" y="6132094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42 Oval"/>
          <p:cNvSpPr/>
          <p:nvPr/>
        </p:nvSpPr>
        <p:spPr>
          <a:xfrm>
            <a:off x="8213560" y="5602705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43 Oval"/>
          <p:cNvSpPr/>
          <p:nvPr/>
        </p:nvSpPr>
        <p:spPr>
          <a:xfrm>
            <a:off x="8249652" y="6156158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TextBox 93"/>
          <p:cNvSpPr txBox="1"/>
          <p:nvPr/>
        </p:nvSpPr>
        <p:spPr>
          <a:xfrm>
            <a:off x="8494295" y="5528920"/>
            <a:ext cx="3537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Dikkat ve odaklanma sorunu yaşarsınız.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TextBox 93"/>
          <p:cNvSpPr txBox="1"/>
          <p:nvPr/>
        </p:nvSpPr>
        <p:spPr>
          <a:xfrm>
            <a:off x="8598569" y="6094402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5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39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 animBg="1"/>
      <p:bldP spid="78" grpId="0" animBg="1"/>
      <p:bldP spid="90" grpId="0" animBg="1"/>
      <p:bldP spid="91" grpId="0" animBg="1"/>
      <p:bldP spid="93" grpId="0"/>
      <p:bldP spid="94" grpId="0"/>
      <p:bldP spid="97" grpId="0"/>
      <p:bldP spid="99" grpId="0"/>
      <p:bldP spid="102" grpId="0"/>
      <p:bldP spid="104" grpId="0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4148477" y="1622628"/>
            <a:ext cx="1321290" cy="1400020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5223309" y="1535341"/>
            <a:ext cx="1622517" cy="800990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342641" y="1781799"/>
            <a:ext cx="1208330" cy="1574595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928454" y="3101378"/>
            <a:ext cx="1516403" cy="1091947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08153" y="5415347"/>
            <a:ext cx="855758" cy="8181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408153" y="3787696"/>
            <a:ext cx="1225446" cy="1311021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68020" y="2543217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68020" y="3548416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68020" y="4633628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996274" y="2399928"/>
            <a:ext cx="181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Ellerin terlemesi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6274" y="3410506"/>
            <a:ext cx="2832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Karın ağrısı, Mide bulantısı,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6274" y="4511400"/>
            <a:ext cx="2342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Hızlı nefes alıp verme,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743296" y="2533497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743296" y="3538696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8743296" y="4623908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TextBox 26"/>
          <p:cNvSpPr txBox="1"/>
          <p:nvPr/>
        </p:nvSpPr>
        <p:spPr>
          <a:xfrm>
            <a:off x="8971550" y="2390208"/>
            <a:ext cx="2408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Kalp çarpıntısı,</a:t>
            </a:r>
            <a:r>
              <a:rPr lang="tr-TR" sz="1600" b="1" dirty="0" smtClean="0">
                <a:latin typeface="+mj-lt"/>
              </a:rPr>
              <a:t> </a:t>
            </a:r>
            <a:r>
              <a:rPr lang="id-ID" sz="1600" b="1" dirty="0" smtClean="0"/>
              <a:t>Titreme,</a:t>
            </a:r>
          </a:p>
          <a:p>
            <a:endParaRPr lang="id-ID" sz="16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71550" y="3400786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Sık İdrara çıkma</a:t>
            </a:r>
            <a:r>
              <a:rPr lang="tr-TR" sz="1600" b="1" dirty="0" smtClean="0">
                <a:latin typeface="+mj-lt"/>
              </a:rPr>
              <a:t>,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1550" y="4501680"/>
            <a:ext cx="158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Ağız kuruluğu,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4537287" y="20574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K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5732957" y="1698558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A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6824783" y="22733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Y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6413841" y="3429766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G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5642935" y="4271595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I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5591200" y="5466442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.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Fiziksel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15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EditPoints="1"/>
          </p:cNvSpPr>
          <p:nvPr/>
        </p:nvSpPr>
        <p:spPr bwMode="auto">
          <a:xfrm flipH="1">
            <a:off x="556069" y="1549401"/>
            <a:ext cx="4940118" cy="5638800"/>
          </a:xfrm>
          <a:custGeom>
            <a:avLst/>
            <a:gdLst>
              <a:gd name="T0" fmla="*/ 414 w 1311"/>
              <a:gd name="T1" fmla="*/ 1398 h 1497"/>
              <a:gd name="T2" fmla="*/ 405 w 1311"/>
              <a:gd name="T3" fmla="*/ 1266 h 1497"/>
              <a:gd name="T4" fmla="*/ 274 w 1311"/>
              <a:gd name="T5" fmla="*/ 1289 h 1497"/>
              <a:gd name="T6" fmla="*/ 126 w 1311"/>
              <a:gd name="T7" fmla="*/ 1165 h 1497"/>
              <a:gd name="T8" fmla="*/ 126 w 1311"/>
              <a:gd name="T9" fmla="*/ 1104 h 1497"/>
              <a:gd name="T10" fmla="*/ 126 w 1311"/>
              <a:gd name="T11" fmla="*/ 1087 h 1497"/>
              <a:gd name="T12" fmla="*/ 83 w 1311"/>
              <a:gd name="T13" fmla="*/ 986 h 1497"/>
              <a:gd name="T14" fmla="*/ 81 w 1311"/>
              <a:gd name="T15" fmla="*/ 977 h 1497"/>
              <a:gd name="T16" fmla="*/ 61 w 1311"/>
              <a:gd name="T17" fmla="*/ 907 h 1497"/>
              <a:gd name="T18" fmla="*/ 55 w 1311"/>
              <a:gd name="T19" fmla="*/ 895 h 1497"/>
              <a:gd name="T20" fmla="*/ 21 w 1311"/>
              <a:gd name="T21" fmla="*/ 744 h 1497"/>
              <a:gd name="T22" fmla="*/ 63 w 1311"/>
              <a:gd name="T23" fmla="*/ 684 h 1497"/>
              <a:gd name="T24" fmla="*/ 114 w 1311"/>
              <a:gd name="T25" fmla="*/ 605 h 1497"/>
              <a:gd name="T26" fmla="*/ 118 w 1311"/>
              <a:gd name="T27" fmla="*/ 589 h 1497"/>
              <a:gd name="T28" fmla="*/ 117 w 1311"/>
              <a:gd name="T29" fmla="*/ 586 h 1497"/>
              <a:gd name="T30" fmla="*/ 110 w 1311"/>
              <a:gd name="T31" fmla="*/ 554 h 1497"/>
              <a:gd name="T32" fmla="*/ 199 w 1311"/>
              <a:gd name="T33" fmla="*/ 220 h 1497"/>
              <a:gd name="T34" fmla="*/ 709 w 1311"/>
              <a:gd name="T35" fmla="*/ 0 h 1497"/>
              <a:gd name="T36" fmla="*/ 1178 w 1311"/>
              <a:gd name="T37" fmla="*/ 196 h 1497"/>
              <a:gd name="T38" fmla="*/ 1295 w 1311"/>
              <a:gd name="T39" fmla="*/ 694 h 1497"/>
              <a:gd name="T40" fmla="*/ 1106 w 1311"/>
              <a:gd name="T41" fmla="*/ 1062 h 1497"/>
              <a:gd name="T42" fmla="*/ 1141 w 1311"/>
              <a:gd name="T43" fmla="*/ 1374 h 1497"/>
              <a:gd name="T44" fmla="*/ 1037 w 1311"/>
              <a:gd name="T45" fmla="*/ 1497 h 1497"/>
              <a:gd name="T46" fmla="*/ 429 w 1311"/>
              <a:gd name="T47" fmla="*/ 1199 h 1497"/>
              <a:gd name="T48" fmla="*/ 458 w 1311"/>
              <a:gd name="T49" fmla="*/ 1220 h 1497"/>
              <a:gd name="T50" fmla="*/ 519 w 1311"/>
              <a:gd name="T51" fmla="*/ 1441 h 1497"/>
              <a:gd name="T52" fmla="*/ 1074 w 1311"/>
              <a:gd name="T53" fmla="*/ 1423 h 1497"/>
              <a:gd name="T54" fmla="*/ 1038 w 1311"/>
              <a:gd name="T55" fmla="*/ 1118 h 1497"/>
              <a:gd name="T56" fmla="*/ 1239 w 1311"/>
              <a:gd name="T57" fmla="*/ 686 h 1497"/>
              <a:gd name="T58" fmla="*/ 709 w 1311"/>
              <a:gd name="T59" fmla="*/ 56 h 1497"/>
              <a:gd name="T60" fmla="*/ 165 w 1311"/>
              <a:gd name="T61" fmla="*/ 542 h 1497"/>
              <a:gd name="T62" fmla="*/ 172 w 1311"/>
              <a:gd name="T63" fmla="*/ 571 h 1497"/>
              <a:gd name="T64" fmla="*/ 165 w 1311"/>
              <a:gd name="T65" fmla="*/ 630 h 1497"/>
              <a:gd name="T66" fmla="*/ 70 w 1311"/>
              <a:gd name="T67" fmla="*/ 773 h 1497"/>
              <a:gd name="T68" fmla="*/ 63 w 1311"/>
              <a:gd name="T69" fmla="*/ 818 h 1497"/>
              <a:gd name="T70" fmla="*/ 133 w 1311"/>
              <a:gd name="T71" fmla="*/ 869 h 1497"/>
              <a:gd name="T72" fmla="*/ 122 w 1311"/>
              <a:gd name="T73" fmla="*/ 936 h 1497"/>
              <a:gd name="T74" fmla="*/ 154 w 1311"/>
              <a:gd name="T75" fmla="*/ 960 h 1497"/>
              <a:gd name="T76" fmla="*/ 148 w 1311"/>
              <a:gd name="T77" fmla="*/ 1021 h 1497"/>
              <a:gd name="T78" fmla="*/ 182 w 1311"/>
              <a:gd name="T79" fmla="*/ 1108 h 1497"/>
              <a:gd name="T80" fmla="*/ 274 w 1311"/>
              <a:gd name="T81" fmla="*/ 1232 h 1497"/>
              <a:gd name="T82" fmla="*/ 429 w 1311"/>
              <a:gd name="T83" fmla="*/ 1199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11" h="1497">
                <a:moveTo>
                  <a:pt x="519" y="1497"/>
                </a:moveTo>
                <a:cubicBezTo>
                  <a:pt x="463" y="1497"/>
                  <a:pt x="417" y="1454"/>
                  <a:pt x="414" y="1398"/>
                </a:cubicBezTo>
                <a:cubicBezTo>
                  <a:pt x="412" y="1355"/>
                  <a:pt x="410" y="1317"/>
                  <a:pt x="406" y="1281"/>
                </a:cubicBezTo>
                <a:cubicBezTo>
                  <a:pt x="405" y="1266"/>
                  <a:pt x="405" y="1266"/>
                  <a:pt x="405" y="1266"/>
                </a:cubicBezTo>
                <a:cubicBezTo>
                  <a:pt x="391" y="1270"/>
                  <a:pt x="391" y="1270"/>
                  <a:pt x="391" y="1270"/>
                </a:cubicBezTo>
                <a:cubicBezTo>
                  <a:pt x="345" y="1283"/>
                  <a:pt x="307" y="1289"/>
                  <a:pt x="274" y="1289"/>
                </a:cubicBezTo>
                <a:cubicBezTo>
                  <a:pt x="226" y="1289"/>
                  <a:pt x="188" y="1275"/>
                  <a:pt x="161" y="1246"/>
                </a:cubicBezTo>
                <a:cubicBezTo>
                  <a:pt x="141" y="1225"/>
                  <a:pt x="129" y="1198"/>
                  <a:pt x="126" y="1165"/>
                </a:cubicBezTo>
                <a:cubicBezTo>
                  <a:pt x="123" y="1143"/>
                  <a:pt x="124" y="1122"/>
                  <a:pt x="125" y="1104"/>
                </a:cubicBezTo>
                <a:cubicBezTo>
                  <a:pt x="126" y="1104"/>
                  <a:pt x="126" y="1104"/>
                  <a:pt x="126" y="1104"/>
                </a:cubicBezTo>
                <a:cubicBezTo>
                  <a:pt x="126" y="1100"/>
                  <a:pt x="126" y="1096"/>
                  <a:pt x="126" y="1091"/>
                </a:cubicBezTo>
                <a:cubicBezTo>
                  <a:pt x="126" y="1087"/>
                  <a:pt x="126" y="1087"/>
                  <a:pt x="126" y="1087"/>
                </a:cubicBezTo>
                <a:cubicBezTo>
                  <a:pt x="103" y="1055"/>
                  <a:pt x="103" y="1055"/>
                  <a:pt x="103" y="1055"/>
                </a:cubicBezTo>
                <a:cubicBezTo>
                  <a:pt x="88" y="1035"/>
                  <a:pt x="81" y="1011"/>
                  <a:pt x="83" y="986"/>
                </a:cubicBezTo>
                <a:cubicBezTo>
                  <a:pt x="84" y="981"/>
                  <a:pt x="84" y="981"/>
                  <a:pt x="84" y="981"/>
                </a:cubicBezTo>
                <a:cubicBezTo>
                  <a:pt x="81" y="977"/>
                  <a:pt x="81" y="977"/>
                  <a:pt x="81" y="977"/>
                </a:cubicBezTo>
                <a:cubicBezTo>
                  <a:pt x="77" y="972"/>
                  <a:pt x="74" y="967"/>
                  <a:pt x="71" y="961"/>
                </a:cubicBezTo>
                <a:cubicBezTo>
                  <a:pt x="63" y="945"/>
                  <a:pt x="59" y="926"/>
                  <a:pt x="61" y="907"/>
                </a:cubicBezTo>
                <a:cubicBezTo>
                  <a:pt x="62" y="899"/>
                  <a:pt x="62" y="899"/>
                  <a:pt x="62" y="899"/>
                </a:cubicBezTo>
                <a:cubicBezTo>
                  <a:pt x="55" y="895"/>
                  <a:pt x="55" y="895"/>
                  <a:pt x="55" y="895"/>
                </a:cubicBezTo>
                <a:cubicBezTo>
                  <a:pt x="33" y="881"/>
                  <a:pt x="17" y="860"/>
                  <a:pt x="9" y="835"/>
                </a:cubicBezTo>
                <a:cubicBezTo>
                  <a:pt x="0" y="804"/>
                  <a:pt x="4" y="771"/>
                  <a:pt x="21" y="744"/>
                </a:cubicBezTo>
                <a:cubicBezTo>
                  <a:pt x="22" y="743"/>
                  <a:pt x="22" y="743"/>
                  <a:pt x="22" y="743"/>
                </a:cubicBezTo>
                <a:cubicBezTo>
                  <a:pt x="35" y="722"/>
                  <a:pt x="49" y="703"/>
                  <a:pt x="63" y="684"/>
                </a:cubicBezTo>
                <a:cubicBezTo>
                  <a:pt x="63" y="684"/>
                  <a:pt x="63" y="684"/>
                  <a:pt x="63" y="684"/>
                </a:cubicBezTo>
                <a:cubicBezTo>
                  <a:pt x="82" y="657"/>
                  <a:pt x="101" y="631"/>
                  <a:pt x="114" y="605"/>
                </a:cubicBezTo>
                <a:cubicBezTo>
                  <a:pt x="119" y="594"/>
                  <a:pt x="119" y="594"/>
                  <a:pt x="119" y="594"/>
                </a:cubicBezTo>
                <a:cubicBezTo>
                  <a:pt x="118" y="589"/>
                  <a:pt x="118" y="589"/>
                  <a:pt x="118" y="589"/>
                </a:cubicBezTo>
                <a:cubicBezTo>
                  <a:pt x="118" y="589"/>
                  <a:pt x="118" y="588"/>
                  <a:pt x="118" y="587"/>
                </a:cubicBezTo>
                <a:cubicBezTo>
                  <a:pt x="117" y="586"/>
                  <a:pt x="117" y="586"/>
                  <a:pt x="117" y="586"/>
                </a:cubicBezTo>
                <a:cubicBezTo>
                  <a:pt x="116" y="582"/>
                  <a:pt x="115" y="577"/>
                  <a:pt x="114" y="572"/>
                </a:cubicBezTo>
                <a:cubicBezTo>
                  <a:pt x="110" y="554"/>
                  <a:pt x="110" y="554"/>
                  <a:pt x="110" y="554"/>
                </a:cubicBezTo>
                <a:cubicBezTo>
                  <a:pt x="99" y="505"/>
                  <a:pt x="100" y="444"/>
                  <a:pt x="113" y="391"/>
                </a:cubicBezTo>
                <a:cubicBezTo>
                  <a:pt x="129" y="329"/>
                  <a:pt x="157" y="272"/>
                  <a:pt x="199" y="220"/>
                </a:cubicBezTo>
                <a:cubicBezTo>
                  <a:pt x="237" y="173"/>
                  <a:pt x="284" y="132"/>
                  <a:pt x="341" y="98"/>
                </a:cubicBezTo>
                <a:cubicBezTo>
                  <a:pt x="446" y="35"/>
                  <a:pt x="577" y="0"/>
                  <a:pt x="709" y="0"/>
                </a:cubicBezTo>
                <a:cubicBezTo>
                  <a:pt x="799" y="0"/>
                  <a:pt x="887" y="16"/>
                  <a:pt x="964" y="46"/>
                </a:cubicBezTo>
                <a:cubicBezTo>
                  <a:pt x="1050" y="80"/>
                  <a:pt x="1122" y="131"/>
                  <a:pt x="1178" y="196"/>
                </a:cubicBezTo>
                <a:cubicBezTo>
                  <a:pt x="1230" y="256"/>
                  <a:pt x="1266" y="328"/>
                  <a:pt x="1286" y="409"/>
                </a:cubicBezTo>
                <a:cubicBezTo>
                  <a:pt x="1308" y="495"/>
                  <a:pt x="1311" y="591"/>
                  <a:pt x="1295" y="694"/>
                </a:cubicBezTo>
                <a:cubicBezTo>
                  <a:pt x="1284" y="766"/>
                  <a:pt x="1260" y="834"/>
                  <a:pt x="1222" y="901"/>
                </a:cubicBezTo>
                <a:cubicBezTo>
                  <a:pt x="1187" y="964"/>
                  <a:pt x="1144" y="1017"/>
                  <a:pt x="1106" y="1062"/>
                </a:cubicBezTo>
                <a:cubicBezTo>
                  <a:pt x="1095" y="1075"/>
                  <a:pt x="1091" y="1092"/>
                  <a:pt x="1093" y="1108"/>
                </a:cubicBezTo>
                <a:cubicBezTo>
                  <a:pt x="1141" y="1374"/>
                  <a:pt x="1141" y="1374"/>
                  <a:pt x="1141" y="1374"/>
                </a:cubicBezTo>
                <a:cubicBezTo>
                  <a:pt x="1146" y="1404"/>
                  <a:pt x="1138" y="1436"/>
                  <a:pt x="1118" y="1460"/>
                </a:cubicBezTo>
                <a:cubicBezTo>
                  <a:pt x="1098" y="1484"/>
                  <a:pt x="1069" y="1497"/>
                  <a:pt x="1037" y="1497"/>
                </a:cubicBezTo>
                <a:lnTo>
                  <a:pt x="519" y="1497"/>
                </a:lnTo>
                <a:close/>
                <a:moveTo>
                  <a:pt x="429" y="1199"/>
                </a:moveTo>
                <a:cubicBezTo>
                  <a:pt x="444" y="1199"/>
                  <a:pt x="457" y="1212"/>
                  <a:pt x="458" y="1219"/>
                </a:cubicBezTo>
                <a:cubicBezTo>
                  <a:pt x="458" y="1220"/>
                  <a:pt x="458" y="1220"/>
                  <a:pt x="458" y="1220"/>
                </a:cubicBezTo>
                <a:cubicBezTo>
                  <a:pt x="461" y="1252"/>
                  <a:pt x="466" y="1305"/>
                  <a:pt x="471" y="1395"/>
                </a:cubicBezTo>
                <a:cubicBezTo>
                  <a:pt x="472" y="1420"/>
                  <a:pt x="493" y="1441"/>
                  <a:pt x="519" y="1441"/>
                </a:cubicBezTo>
                <a:cubicBezTo>
                  <a:pt x="1037" y="1441"/>
                  <a:pt x="1037" y="1441"/>
                  <a:pt x="1037" y="1441"/>
                </a:cubicBezTo>
                <a:cubicBezTo>
                  <a:pt x="1052" y="1441"/>
                  <a:pt x="1065" y="1434"/>
                  <a:pt x="1074" y="1423"/>
                </a:cubicBezTo>
                <a:cubicBezTo>
                  <a:pt x="1084" y="1412"/>
                  <a:pt x="1087" y="1398"/>
                  <a:pt x="1085" y="1384"/>
                </a:cubicBezTo>
                <a:cubicBezTo>
                  <a:pt x="1038" y="1118"/>
                  <a:pt x="1038" y="1118"/>
                  <a:pt x="1038" y="1118"/>
                </a:cubicBezTo>
                <a:cubicBezTo>
                  <a:pt x="1032" y="1085"/>
                  <a:pt x="1041" y="1051"/>
                  <a:pt x="1063" y="1025"/>
                </a:cubicBezTo>
                <a:cubicBezTo>
                  <a:pt x="1136" y="938"/>
                  <a:pt x="1216" y="833"/>
                  <a:pt x="1239" y="686"/>
                </a:cubicBezTo>
                <a:cubicBezTo>
                  <a:pt x="1267" y="501"/>
                  <a:pt x="1231" y="345"/>
                  <a:pt x="1135" y="233"/>
                </a:cubicBezTo>
                <a:cubicBezTo>
                  <a:pt x="1038" y="121"/>
                  <a:pt x="883" y="56"/>
                  <a:pt x="709" y="56"/>
                </a:cubicBezTo>
                <a:cubicBezTo>
                  <a:pt x="491" y="56"/>
                  <a:pt x="228" y="166"/>
                  <a:pt x="168" y="405"/>
                </a:cubicBezTo>
                <a:cubicBezTo>
                  <a:pt x="157" y="449"/>
                  <a:pt x="156" y="501"/>
                  <a:pt x="165" y="542"/>
                </a:cubicBezTo>
                <a:cubicBezTo>
                  <a:pt x="169" y="560"/>
                  <a:pt x="169" y="560"/>
                  <a:pt x="169" y="560"/>
                </a:cubicBezTo>
                <a:cubicBezTo>
                  <a:pt x="170" y="563"/>
                  <a:pt x="171" y="567"/>
                  <a:pt x="172" y="571"/>
                </a:cubicBezTo>
                <a:cubicBezTo>
                  <a:pt x="176" y="584"/>
                  <a:pt x="180" y="600"/>
                  <a:pt x="176" y="608"/>
                </a:cubicBezTo>
                <a:cubicBezTo>
                  <a:pt x="165" y="630"/>
                  <a:pt x="165" y="630"/>
                  <a:pt x="165" y="630"/>
                </a:cubicBezTo>
                <a:cubicBezTo>
                  <a:pt x="150" y="661"/>
                  <a:pt x="129" y="690"/>
                  <a:pt x="109" y="717"/>
                </a:cubicBezTo>
                <a:cubicBezTo>
                  <a:pt x="96" y="735"/>
                  <a:pt x="82" y="754"/>
                  <a:pt x="70" y="773"/>
                </a:cubicBezTo>
                <a:cubicBezTo>
                  <a:pt x="69" y="775"/>
                  <a:pt x="69" y="775"/>
                  <a:pt x="69" y="775"/>
                </a:cubicBezTo>
                <a:cubicBezTo>
                  <a:pt x="61" y="788"/>
                  <a:pt x="59" y="803"/>
                  <a:pt x="63" y="818"/>
                </a:cubicBezTo>
                <a:cubicBezTo>
                  <a:pt x="68" y="833"/>
                  <a:pt x="78" y="845"/>
                  <a:pt x="92" y="851"/>
                </a:cubicBezTo>
                <a:cubicBezTo>
                  <a:pt x="133" y="869"/>
                  <a:pt x="133" y="869"/>
                  <a:pt x="133" y="869"/>
                </a:cubicBezTo>
                <a:cubicBezTo>
                  <a:pt x="120" y="900"/>
                  <a:pt x="120" y="900"/>
                  <a:pt x="120" y="900"/>
                </a:cubicBezTo>
                <a:cubicBezTo>
                  <a:pt x="116" y="912"/>
                  <a:pt x="116" y="925"/>
                  <a:pt x="122" y="936"/>
                </a:cubicBezTo>
                <a:cubicBezTo>
                  <a:pt x="127" y="948"/>
                  <a:pt x="137" y="956"/>
                  <a:pt x="149" y="959"/>
                </a:cubicBezTo>
                <a:cubicBezTo>
                  <a:pt x="154" y="960"/>
                  <a:pt x="154" y="960"/>
                  <a:pt x="154" y="960"/>
                </a:cubicBezTo>
                <a:cubicBezTo>
                  <a:pt x="147" y="971"/>
                  <a:pt x="147" y="971"/>
                  <a:pt x="147" y="971"/>
                </a:cubicBezTo>
                <a:cubicBezTo>
                  <a:pt x="137" y="986"/>
                  <a:pt x="137" y="1006"/>
                  <a:pt x="148" y="1021"/>
                </a:cubicBezTo>
                <a:cubicBezTo>
                  <a:pt x="180" y="1063"/>
                  <a:pt x="180" y="1063"/>
                  <a:pt x="180" y="1063"/>
                </a:cubicBezTo>
                <a:cubicBezTo>
                  <a:pt x="184" y="1070"/>
                  <a:pt x="183" y="1090"/>
                  <a:pt x="182" y="1108"/>
                </a:cubicBezTo>
                <a:cubicBezTo>
                  <a:pt x="180" y="1140"/>
                  <a:pt x="178" y="1181"/>
                  <a:pt x="202" y="1207"/>
                </a:cubicBezTo>
                <a:cubicBezTo>
                  <a:pt x="218" y="1224"/>
                  <a:pt x="242" y="1232"/>
                  <a:pt x="274" y="1232"/>
                </a:cubicBezTo>
                <a:cubicBezTo>
                  <a:pt x="311" y="1232"/>
                  <a:pt x="360" y="1222"/>
                  <a:pt x="422" y="1201"/>
                </a:cubicBezTo>
                <a:cubicBezTo>
                  <a:pt x="424" y="1200"/>
                  <a:pt x="426" y="1199"/>
                  <a:pt x="429" y="11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flipH="1">
            <a:off x="2677582" y="1967975"/>
            <a:ext cx="2046711" cy="1567660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699864" y="3158441"/>
            <a:ext cx="1986233" cy="1566068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flipH="1">
            <a:off x="877559" y="3094779"/>
            <a:ext cx="2135837" cy="1973500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12840" y="1937735"/>
            <a:ext cx="1973500" cy="1529463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575220" y="1720381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575220" y="2725580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575220" y="3810792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575220" y="4924809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TextBox 29"/>
          <p:cNvSpPr txBox="1"/>
          <p:nvPr/>
        </p:nvSpPr>
        <p:spPr>
          <a:xfrm>
            <a:off x="7803473" y="1577091"/>
            <a:ext cx="383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Odaklanamama</a:t>
            </a:r>
            <a:r>
              <a:rPr lang="tr-TR" sz="1600" b="1" dirty="0" smtClean="0">
                <a:latin typeface="+mj-lt"/>
              </a:rPr>
              <a:t>, dikkatin dağılması</a:t>
            </a:r>
            <a:endParaRPr lang="id-ID" sz="16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03474" y="2587670"/>
            <a:ext cx="403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İyi bildiklerini bile hatırlayamama,</a:t>
            </a:r>
            <a:endParaRPr lang="id-ID" sz="16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03474" y="3724660"/>
            <a:ext cx="4259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Soruların yerine sınav sonucunu düşünme,</a:t>
            </a:r>
            <a:endParaRPr lang="id-ID" sz="1600" b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03474" y="4792511"/>
            <a:ext cx="3725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Okuduğunu anlamama,</a:t>
            </a:r>
            <a:r>
              <a:rPr lang="tr-TR" sz="1600" b="1" dirty="0" smtClean="0">
                <a:latin typeface="+mj-lt"/>
              </a:rPr>
              <a:t> yanlış okuma</a:t>
            </a:r>
            <a:endParaRPr lang="id-ID" sz="1600" b="1" dirty="0">
              <a:latin typeface="+mj-lt"/>
            </a:endParaRPr>
          </a:p>
        </p:txBody>
      </p:sp>
      <p:sp>
        <p:nvSpPr>
          <p:cNvPr id="38" name="Freeform 20"/>
          <p:cNvSpPr>
            <a:spLocks/>
          </p:cNvSpPr>
          <p:nvPr/>
        </p:nvSpPr>
        <p:spPr bwMode="auto">
          <a:xfrm>
            <a:off x="3395234" y="3569963"/>
            <a:ext cx="433046" cy="360534"/>
          </a:xfrm>
          <a:custGeom>
            <a:avLst/>
            <a:gdLst>
              <a:gd name="T0" fmla="*/ 83 w 88"/>
              <a:gd name="T1" fmla="*/ 64 h 73"/>
              <a:gd name="T2" fmla="*/ 79 w 88"/>
              <a:gd name="T3" fmla="*/ 64 h 73"/>
              <a:gd name="T4" fmla="*/ 79 w 88"/>
              <a:gd name="T5" fmla="*/ 22 h 73"/>
              <a:gd name="T6" fmla="*/ 66 w 88"/>
              <a:gd name="T7" fmla="*/ 22 h 73"/>
              <a:gd name="T8" fmla="*/ 66 w 88"/>
              <a:gd name="T9" fmla="*/ 64 h 73"/>
              <a:gd name="T10" fmla="*/ 60 w 88"/>
              <a:gd name="T11" fmla="*/ 64 h 73"/>
              <a:gd name="T12" fmla="*/ 60 w 88"/>
              <a:gd name="T13" fmla="*/ 40 h 73"/>
              <a:gd name="T14" fmla="*/ 47 w 88"/>
              <a:gd name="T15" fmla="*/ 40 h 73"/>
              <a:gd name="T16" fmla="*/ 47 w 88"/>
              <a:gd name="T17" fmla="*/ 64 h 73"/>
              <a:gd name="T18" fmla="*/ 41 w 88"/>
              <a:gd name="T19" fmla="*/ 64 h 73"/>
              <a:gd name="T20" fmla="*/ 41 w 88"/>
              <a:gd name="T21" fmla="*/ 0 h 73"/>
              <a:gd name="T22" fmla="*/ 28 w 88"/>
              <a:gd name="T23" fmla="*/ 0 h 73"/>
              <a:gd name="T24" fmla="*/ 28 w 88"/>
              <a:gd name="T25" fmla="*/ 64 h 73"/>
              <a:gd name="T26" fmla="*/ 22 w 88"/>
              <a:gd name="T27" fmla="*/ 64 h 73"/>
              <a:gd name="T28" fmla="*/ 22 w 88"/>
              <a:gd name="T29" fmla="*/ 24 h 73"/>
              <a:gd name="T30" fmla="*/ 9 w 88"/>
              <a:gd name="T31" fmla="*/ 24 h 73"/>
              <a:gd name="T32" fmla="*/ 9 w 88"/>
              <a:gd name="T33" fmla="*/ 64 h 73"/>
              <a:gd name="T34" fmla="*/ 5 w 88"/>
              <a:gd name="T35" fmla="*/ 64 h 73"/>
              <a:gd name="T36" fmla="*/ 0 w 88"/>
              <a:gd name="T37" fmla="*/ 68 h 73"/>
              <a:gd name="T38" fmla="*/ 5 w 88"/>
              <a:gd name="T39" fmla="*/ 73 h 73"/>
              <a:gd name="T40" fmla="*/ 83 w 88"/>
              <a:gd name="T41" fmla="*/ 73 h 73"/>
              <a:gd name="T42" fmla="*/ 88 w 88"/>
              <a:gd name="T43" fmla="*/ 68 h 73"/>
              <a:gd name="T44" fmla="*/ 83 w 88"/>
              <a:gd name="T45" fmla="*/ 6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73">
                <a:moveTo>
                  <a:pt x="83" y="64"/>
                </a:moveTo>
                <a:cubicBezTo>
                  <a:pt x="79" y="64"/>
                  <a:pt x="79" y="64"/>
                  <a:pt x="79" y="64"/>
                </a:cubicBezTo>
                <a:cubicBezTo>
                  <a:pt x="79" y="22"/>
                  <a:pt x="79" y="22"/>
                  <a:pt x="79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64"/>
                  <a:pt x="66" y="64"/>
                  <a:pt x="66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40"/>
                  <a:pt x="60" y="40"/>
                  <a:pt x="6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64"/>
                  <a:pt x="47" y="64"/>
                  <a:pt x="47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0"/>
                  <a:pt x="41" y="0"/>
                  <a:pt x="4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64"/>
                  <a:pt x="28" y="64"/>
                  <a:pt x="28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24"/>
                  <a:pt x="22" y="24"/>
                  <a:pt x="22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64"/>
                  <a:pt x="9" y="64"/>
                  <a:pt x="9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2" y="64"/>
                  <a:pt x="0" y="66"/>
                  <a:pt x="0" y="68"/>
                </a:cubicBezTo>
                <a:cubicBezTo>
                  <a:pt x="0" y="71"/>
                  <a:pt x="2" y="73"/>
                  <a:pt x="5" y="73"/>
                </a:cubicBezTo>
                <a:cubicBezTo>
                  <a:pt x="83" y="73"/>
                  <a:pt x="83" y="73"/>
                  <a:pt x="83" y="73"/>
                </a:cubicBezTo>
                <a:cubicBezTo>
                  <a:pt x="86" y="73"/>
                  <a:pt x="88" y="71"/>
                  <a:pt x="88" y="68"/>
                </a:cubicBezTo>
                <a:cubicBezTo>
                  <a:pt x="88" y="66"/>
                  <a:pt x="86" y="64"/>
                  <a:pt x="83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1683458" y="3799853"/>
            <a:ext cx="478399" cy="47840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118 w 128"/>
              <a:gd name="T11" fmla="*/ 48 h 128"/>
              <a:gd name="T12" fmla="*/ 97 w 128"/>
              <a:gd name="T13" fmla="*/ 33 h 128"/>
              <a:gd name="T14" fmla="*/ 82 w 128"/>
              <a:gd name="T15" fmla="*/ 11 h 128"/>
              <a:gd name="T16" fmla="*/ 118 w 128"/>
              <a:gd name="T17" fmla="*/ 48 h 128"/>
              <a:gd name="T18" fmla="*/ 96 w 128"/>
              <a:gd name="T19" fmla="*/ 64 h 128"/>
              <a:gd name="T20" fmla="*/ 94 w 128"/>
              <a:gd name="T21" fmla="*/ 81 h 128"/>
              <a:gd name="T22" fmla="*/ 65 w 128"/>
              <a:gd name="T23" fmla="*/ 75 h 128"/>
              <a:gd name="T24" fmla="*/ 36 w 128"/>
              <a:gd name="T25" fmla="*/ 81 h 128"/>
              <a:gd name="T26" fmla="*/ 34 w 128"/>
              <a:gd name="T27" fmla="*/ 64 h 128"/>
              <a:gd name="T28" fmla="*/ 39 w 128"/>
              <a:gd name="T29" fmla="*/ 39 h 128"/>
              <a:gd name="T30" fmla="*/ 65 w 128"/>
              <a:gd name="T31" fmla="*/ 33 h 128"/>
              <a:gd name="T32" fmla="*/ 91 w 128"/>
              <a:gd name="T33" fmla="*/ 39 h 128"/>
              <a:gd name="T34" fmla="*/ 96 w 128"/>
              <a:gd name="T35" fmla="*/ 64 h 128"/>
              <a:gd name="T36" fmla="*/ 65 w 128"/>
              <a:gd name="T37" fmla="*/ 8 h 128"/>
              <a:gd name="T38" fmla="*/ 68 w 128"/>
              <a:gd name="T39" fmla="*/ 8 h 128"/>
              <a:gd name="T40" fmla="*/ 87 w 128"/>
              <a:gd name="T41" fmla="*/ 29 h 128"/>
              <a:gd name="T42" fmla="*/ 65 w 128"/>
              <a:gd name="T43" fmla="*/ 26 h 128"/>
              <a:gd name="T44" fmla="*/ 45 w 128"/>
              <a:gd name="T45" fmla="*/ 29 h 128"/>
              <a:gd name="T46" fmla="*/ 65 w 128"/>
              <a:gd name="T47" fmla="*/ 8 h 128"/>
              <a:gd name="T48" fmla="*/ 50 w 128"/>
              <a:gd name="T49" fmla="*/ 10 h 128"/>
              <a:gd name="T50" fmla="*/ 34 w 128"/>
              <a:gd name="T51" fmla="*/ 33 h 128"/>
              <a:gd name="T52" fmla="*/ 10 w 128"/>
              <a:gd name="T53" fmla="*/ 51 h 128"/>
              <a:gd name="T54" fmla="*/ 50 w 128"/>
              <a:gd name="T55" fmla="*/ 10 h 128"/>
              <a:gd name="T56" fmla="*/ 16 w 128"/>
              <a:gd name="T57" fmla="*/ 93 h 128"/>
              <a:gd name="T58" fmla="*/ 8 w 128"/>
              <a:gd name="T59" fmla="*/ 65 h 128"/>
              <a:gd name="T60" fmla="*/ 30 w 128"/>
              <a:gd name="T61" fmla="*/ 44 h 128"/>
              <a:gd name="T62" fmla="*/ 27 w 128"/>
              <a:gd name="T63" fmla="*/ 64 h 128"/>
              <a:gd name="T64" fmla="*/ 29 w 128"/>
              <a:gd name="T65" fmla="*/ 84 h 128"/>
              <a:gd name="T66" fmla="*/ 16 w 128"/>
              <a:gd name="T67" fmla="*/ 93 h 128"/>
              <a:gd name="T68" fmla="*/ 20 w 128"/>
              <a:gd name="T69" fmla="*/ 99 h 128"/>
              <a:gd name="T70" fmla="*/ 32 w 128"/>
              <a:gd name="T71" fmla="*/ 91 h 128"/>
              <a:gd name="T72" fmla="*/ 50 w 128"/>
              <a:gd name="T73" fmla="*/ 119 h 128"/>
              <a:gd name="T74" fmla="*/ 20 w 128"/>
              <a:gd name="T75" fmla="*/ 99 h 128"/>
              <a:gd name="T76" fmla="*/ 68 w 128"/>
              <a:gd name="T77" fmla="*/ 121 h 128"/>
              <a:gd name="T78" fmla="*/ 65 w 128"/>
              <a:gd name="T79" fmla="*/ 121 h 128"/>
              <a:gd name="T80" fmla="*/ 39 w 128"/>
              <a:gd name="T81" fmla="*/ 88 h 128"/>
              <a:gd name="T82" fmla="*/ 65 w 128"/>
              <a:gd name="T83" fmla="*/ 83 h 128"/>
              <a:gd name="T84" fmla="*/ 92 w 128"/>
              <a:gd name="T85" fmla="*/ 88 h 128"/>
              <a:gd name="T86" fmla="*/ 68 w 128"/>
              <a:gd name="T87" fmla="*/ 121 h 128"/>
              <a:gd name="T88" fmla="*/ 82 w 128"/>
              <a:gd name="T89" fmla="*/ 118 h 128"/>
              <a:gd name="T90" fmla="*/ 99 w 128"/>
              <a:gd name="T91" fmla="*/ 91 h 128"/>
              <a:gd name="T92" fmla="*/ 109 w 128"/>
              <a:gd name="T93" fmla="*/ 98 h 128"/>
              <a:gd name="T94" fmla="*/ 82 w 128"/>
              <a:gd name="T95" fmla="*/ 118 h 128"/>
              <a:gd name="T96" fmla="*/ 101 w 128"/>
              <a:gd name="T97" fmla="*/ 84 h 128"/>
              <a:gd name="T98" fmla="*/ 104 w 128"/>
              <a:gd name="T99" fmla="*/ 64 h 128"/>
              <a:gd name="T100" fmla="*/ 101 w 128"/>
              <a:gd name="T101" fmla="*/ 44 h 128"/>
              <a:gd name="T102" fmla="*/ 121 w 128"/>
              <a:gd name="T103" fmla="*/ 62 h 128"/>
              <a:gd name="T104" fmla="*/ 121 w 128"/>
              <a:gd name="T105" fmla="*/ 64 h 128"/>
              <a:gd name="T106" fmla="*/ 114 w 128"/>
              <a:gd name="T107" fmla="*/ 92 h 128"/>
              <a:gd name="T108" fmla="*/ 101 w 128"/>
              <a:gd name="T109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118" y="48"/>
                </a:moveTo>
                <a:cubicBezTo>
                  <a:pt x="112" y="42"/>
                  <a:pt x="105" y="37"/>
                  <a:pt x="97" y="33"/>
                </a:cubicBezTo>
                <a:cubicBezTo>
                  <a:pt x="93" y="25"/>
                  <a:pt x="88" y="17"/>
                  <a:pt x="82" y="11"/>
                </a:cubicBezTo>
                <a:cubicBezTo>
                  <a:pt x="99" y="17"/>
                  <a:pt x="113" y="30"/>
                  <a:pt x="118" y="48"/>
                </a:cubicBezTo>
                <a:close/>
                <a:moveTo>
                  <a:pt x="96" y="64"/>
                </a:moveTo>
                <a:cubicBezTo>
                  <a:pt x="96" y="70"/>
                  <a:pt x="96" y="76"/>
                  <a:pt x="94" y="81"/>
                </a:cubicBezTo>
                <a:cubicBezTo>
                  <a:pt x="85" y="77"/>
                  <a:pt x="76" y="75"/>
                  <a:pt x="65" y="75"/>
                </a:cubicBezTo>
                <a:cubicBezTo>
                  <a:pt x="55" y="75"/>
                  <a:pt x="45" y="77"/>
                  <a:pt x="36" y="81"/>
                </a:cubicBezTo>
                <a:cubicBezTo>
                  <a:pt x="35" y="76"/>
                  <a:pt x="34" y="70"/>
                  <a:pt x="34" y="64"/>
                </a:cubicBezTo>
                <a:cubicBezTo>
                  <a:pt x="34" y="55"/>
                  <a:pt x="36" y="47"/>
                  <a:pt x="39" y="39"/>
                </a:cubicBezTo>
                <a:cubicBezTo>
                  <a:pt x="47" y="35"/>
                  <a:pt x="56" y="33"/>
                  <a:pt x="65" y="33"/>
                </a:cubicBezTo>
                <a:cubicBezTo>
                  <a:pt x="75" y="33"/>
                  <a:pt x="83" y="35"/>
                  <a:pt x="91" y="39"/>
                </a:cubicBezTo>
                <a:cubicBezTo>
                  <a:pt x="95" y="47"/>
                  <a:pt x="96" y="55"/>
                  <a:pt x="96" y="64"/>
                </a:cubicBezTo>
                <a:close/>
                <a:moveTo>
                  <a:pt x="65" y="8"/>
                </a:moveTo>
                <a:cubicBezTo>
                  <a:pt x="66" y="8"/>
                  <a:pt x="67" y="8"/>
                  <a:pt x="68" y="8"/>
                </a:cubicBezTo>
                <a:cubicBezTo>
                  <a:pt x="75" y="14"/>
                  <a:pt x="82" y="21"/>
                  <a:pt x="87" y="29"/>
                </a:cubicBezTo>
                <a:cubicBezTo>
                  <a:pt x="80" y="27"/>
                  <a:pt x="73" y="26"/>
                  <a:pt x="65" y="26"/>
                </a:cubicBezTo>
                <a:cubicBezTo>
                  <a:pt x="58" y="26"/>
                  <a:pt x="51" y="27"/>
                  <a:pt x="45" y="29"/>
                </a:cubicBezTo>
                <a:cubicBezTo>
                  <a:pt x="50" y="20"/>
                  <a:pt x="57" y="13"/>
                  <a:pt x="65" y="8"/>
                </a:cubicBezTo>
                <a:close/>
                <a:moveTo>
                  <a:pt x="50" y="10"/>
                </a:moveTo>
                <a:cubicBezTo>
                  <a:pt x="43" y="16"/>
                  <a:pt x="38" y="24"/>
                  <a:pt x="34" y="33"/>
                </a:cubicBezTo>
                <a:cubicBezTo>
                  <a:pt x="25" y="37"/>
                  <a:pt x="16" y="43"/>
                  <a:pt x="10" y="51"/>
                </a:cubicBezTo>
                <a:cubicBezTo>
                  <a:pt x="15" y="31"/>
                  <a:pt x="30" y="15"/>
                  <a:pt x="50" y="10"/>
                </a:cubicBezTo>
                <a:close/>
                <a:moveTo>
                  <a:pt x="16" y="93"/>
                </a:moveTo>
                <a:cubicBezTo>
                  <a:pt x="11" y="85"/>
                  <a:pt x="8" y="75"/>
                  <a:pt x="8" y="65"/>
                </a:cubicBezTo>
                <a:cubicBezTo>
                  <a:pt x="13" y="57"/>
                  <a:pt x="21" y="49"/>
                  <a:pt x="30" y="44"/>
                </a:cubicBezTo>
                <a:cubicBezTo>
                  <a:pt x="28" y="50"/>
                  <a:pt x="27" y="57"/>
                  <a:pt x="27" y="64"/>
                </a:cubicBezTo>
                <a:cubicBezTo>
                  <a:pt x="27" y="71"/>
                  <a:pt x="28" y="78"/>
                  <a:pt x="29" y="84"/>
                </a:cubicBezTo>
                <a:cubicBezTo>
                  <a:pt x="25" y="87"/>
                  <a:pt x="20" y="90"/>
                  <a:pt x="16" y="93"/>
                </a:cubicBezTo>
                <a:close/>
                <a:moveTo>
                  <a:pt x="20" y="99"/>
                </a:moveTo>
                <a:cubicBezTo>
                  <a:pt x="24" y="96"/>
                  <a:pt x="28" y="94"/>
                  <a:pt x="32" y="91"/>
                </a:cubicBezTo>
                <a:cubicBezTo>
                  <a:pt x="36" y="102"/>
                  <a:pt x="42" y="111"/>
                  <a:pt x="50" y="119"/>
                </a:cubicBezTo>
                <a:cubicBezTo>
                  <a:pt x="38" y="116"/>
                  <a:pt x="28" y="109"/>
                  <a:pt x="20" y="99"/>
                </a:cubicBezTo>
                <a:close/>
                <a:moveTo>
                  <a:pt x="68" y="121"/>
                </a:moveTo>
                <a:cubicBezTo>
                  <a:pt x="67" y="121"/>
                  <a:pt x="66" y="121"/>
                  <a:pt x="65" y="121"/>
                </a:cubicBezTo>
                <a:cubicBezTo>
                  <a:pt x="53" y="113"/>
                  <a:pt x="44" y="102"/>
                  <a:pt x="39" y="88"/>
                </a:cubicBezTo>
                <a:cubicBezTo>
                  <a:pt x="47" y="85"/>
                  <a:pt x="56" y="83"/>
                  <a:pt x="65" y="83"/>
                </a:cubicBezTo>
                <a:cubicBezTo>
                  <a:pt x="75" y="83"/>
                  <a:pt x="84" y="85"/>
                  <a:pt x="92" y="88"/>
                </a:cubicBezTo>
                <a:cubicBezTo>
                  <a:pt x="87" y="101"/>
                  <a:pt x="79" y="113"/>
                  <a:pt x="68" y="121"/>
                </a:cubicBezTo>
                <a:close/>
                <a:moveTo>
                  <a:pt x="82" y="118"/>
                </a:moveTo>
                <a:cubicBezTo>
                  <a:pt x="89" y="110"/>
                  <a:pt x="95" y="101"/>
                  <a:pt x="99" y="91"/>
                </a:cubicBezTo>
                <a:cubicBezTo>
                  <a:pt x="103" y="93"/>
                  <a:pt x="106" y="96"/>
                  <a:pt x="109" y="98"/>
                </a:cubicBezTo>
                <a:cubicBezTo>
                  <a:pt x="103" y="107"/>
                  <a:pt x="93" y="114"/>
                  <a:pt x="82" y="118"/>
                </a:cubicBezTo>
                <a:close/>
                <a:moveTo>
                  <a:pt x="101" y="84"/>
                </a:moveTo>
                <a:cubicBezTo>
                  <a:pt x="103" y="78"/>
                  <a:pt x="104" y="71"/>
                  <a:pt x="104" y="64"/>
                </a:cubicBezTo>
                <a:cubicBezTo>
                  <a:pt x="104" y="57"/>
                  <a:pt x="103" y="50"/>
                  <a:pt x="101" y="44"/>
                </a:cubicBezTo>
                <a:cubicBezTo>
                  <a:pt x="109" y="48"/>
                  <a:pt x="116" y="55"/>
                  <a:pt x="121" y="62"/>
                </a:cubicBezTo>
                <a:cubicBezTo>
                  <a:pt x="121" y="63"/>
                  <a:pt x="121" y="64"/>
                  <a:pt x="121" y="64"/>
                </a:cubicBezTo>
                <a:cubicBezTo>
                  <a:pt x="121" y="75"/>
                  <a:pt x="118" y="84"/>
                  <a:pt x="114" y="92"/>
                </a:cubicBezTo>
                <a:cubicBezTo>
                  <a:pt x="110" y="89"/>
                  <a:pt x="106" y="86"/>
                  <a:pt x="101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" name="Group 39"/>
          <p:cNvGrpSpPr/>
          <p:nvPr/>
        </p:nvGrpSpPr>
        <p:grpSpPr>
          <a:xfrm>
            <a:off x="1771056" y="2394435"/>
            <a:ext cx="566530" cy="571500"/>
            <a:chOff x="7789863" y="165100"/>
            <a:chExt cx="723900" cy="730250"/>
          </a:xfrm>
          <a:solidFill>
            <a:schemeClr val="bg1"/>
          </a:solidFill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8042275" y="420688"/>
              <a:ext cx="219075" cy="220663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7789863" y="165100"/>
              <a:ext cx="723900" cy="730250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3383791" y="2530306"/>
            <a:ext cx="586299" cy="350559"/>
            <a:chOff x="7037388" y="3643313"/>
            <a:chExt cx="762000" cy="455613"/>
          </a:xfrm>
          <a:solidFill>
            <a:schemeClr val="bg1"/>
          </a:solidFill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037388" y="3643313"/>
              <a:ext cx="601663" cy="455613"/>
            </a:xfrm>
            <a:custGeom>
              <a:avLst/>
              <a:gdLst>
                <a:gd name="T0" fmla="*/ 110 w 158"/>
                <a:gd name="T1" fmla="*/ 55 h 118"/>
                <a:gd name="T2" fmla="*/ 109 w 158"/>
                <a:gd name="T3" fmla="*/ 50 h 118"/>
                <a:gd name="T4" fmla="*/ 119 w 158"/>
                <a:gd name="T5" fmla="*/ 33 h 118"/>
                <a:gd name="T6" fmla="*/ 119 w 158"/>
                <a:gd name="T7" fmla="*/ 24 h 118"/>
                <a:gd name="T8" fmla="*/ 119 w 158"/>
                <a:gd name="T9" fmla="*/ 16 h 118"/>
                <a:gd name="T10" fmla="*/ 118 w 158"/>
                <a:gd name="T11" fmla="*/ 15 h 118"/>
                <a:gd name="T12" fmla="*/ 117 w 158"/>
                <a:gd name="T13" fmla="*/ 8 h 118"/>
                <a:gd name="T14" fmla="*/ 99 w 158"/>
                <a:gd name="T15" fmla="*/ 0 h 118"/>
                <a:gd name="T16" fmla="*/ 81 w 158"/>
                <a:gd name="T17" fmla="*/ 5 h 118"/>
                <a:gd name="T18" fmla="*/ 78 w 158"/>
                <a:gd name="T19" fmla="*/ 13 h 118"/>
                <a:gd name="T20" fmla="*/ 77 w 158"/>
                <a:gd name="T21" fmla="*/ 15 h 118"/>
                <a:gd name="T22" fmla="*/ 77 w 158"/>
                <a:gd name="T23" fmla="*/ 23 h 118"/>
                <a:gd name="T24" fmla="*/ 77 w 158"/>
                <a:gd name="T25" fmla="*/ 32 h 118"/>
                <a:gd name="T26" fmla="*/ 87 w 158"/>
                <a:gd name="T27" fmla="*/ 49 h 118"/>
                <a:gd name="T28" fmla="*/ 86 w 158"/>
                <a:gd name="T29" fmla="*/ 55 h 118"/>
                <a:gd name="T30" fmla="*/ 69 w 158"/>
                <a:gd name="T31" fmla="*/ 63 h 118"/>
                <a:gd name="T32" fmla="*/ 52 w 158"/>
                <a:gd name="T33" fmla="*/ 56 h 118"/>
                <a:gd name="T34" fmla="*/ 51 w 158"/>
                <a:gd name="T35" fmla="*/ 52 h 118"/>
                <a:gd name="T36" fmla="*/ 58 w 158"/>
                <a:gd name="T37" fmla="*/ 38 h 118"/>
                <a:gd name="T38" fmla="*/ 59 w 158"/>
                <a:gd name="T39" fmla="*/ 32 h 118"/>
                <a:gd name="T40" fmla="*/ 58 w 158"/>
                <a:gd name="T41" fmla="*/ 18 h 118"/>
                <a:gd name="T42" fmla="*/ 44 w 158"/>
                <a:gd name="T43" fmla="*/ 12 h 118"/>
                <a:gd name="T44" fmla="*/ 29 w 158"/>
                <a:gd name="T45" fmla="*/ 16 h 118"/>
                <a:gd name="T46" fmla="*/ 26 w 158"/>
                <a:gd name="T47" fmla="*/ 31 h 118"/>
                <a:gd name="T48" fmla="*/ 27 w 158"/>
                <a:gd name="T49" fmla="*/ 38 h 118"/>
                <a:gd name="T50" fmla="*/ 34 w 158"/>
                <a:gd name="T51" fmla="*/ 51 h 118"/>
                <a:gd name="T52" fmla="*/ 33 w 158"/>
                <a:gd name="T53" fmla="*/ 56 h 118"/>
                <a:gd name="T54" fmla="*/ 8 w 158"/>
                <a:gd name="T55" fmla="*/ 70 h 118"/>
                <a:gd name="T56" fmla="*/ 3 w 158"/>
                <a:gd name="T57" fmla="*/ 89 h 118"/>
                <a:gd name="T58" fmla="*/ 41 w 158"/>
                <a:gd name="T59" fmla="*/ 99 h 118"/>
                <a:gd name="T60" fmla="*/ 48 w 158"/>
                <a:gd name="T61" fmla="*/ 76 h 118"/>
                <a:gd name="T62" fmla="*/ 57 w 158"/>
                <a:gd name="T63" fmla="*/ 70 h 118"/>
                <a:gd name="T64" fmla="*/ 53 w 158"/>
                <a:gd name="T65" fmla="*/ 73 h 118"/>
                <a:gd name="T66" fmla="*/ 47 w 158"/>
                <a:gd name="T67" fmla="*/ 99 h 118"/>
                <a:gd name="T68" fmla="*/ 155 w 158"/>
                <a:gd name="T69" fmla="*/ 99 h 118"/>
                <a:gd name="T70" fmla="*/ 150 w 158"/>
                <a:gd name="T71" fmla="*/ 78 h 118"/>
                <a:gd name="T72" fmla="*/ 110 w 158"/>
                <a:gd name="T73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18">
                  <a:moveTo>
                    <a:pt x="110" y="55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13" y="47"/>
                    <a:pt x="117" y="42"/>
                    <a:pt x="119" y="33"/>
                  </a:cubicBezTo>
                  <a:cubicBezTo>
                    <a:pt x="122" y="27"/>
                    <a:pt x="119" y="24"/>
                    <a:pt x="119" y="24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18" y="15"/>
                    <a:pt x="118" y="15"/>
                  </a:cubicBezTo>
                  <a:cubicBezTo>
                    <a:pt x="118" y="13"/>
                    <a:pt x="118" y="10"/>
                    <a:pt x="117" y="8"/>
                  </a:cubicBezTo>
                  <a:cubicBezTo>
                    <a:pt x="114" y="5"/>
                    <a:pt x="110" y="1"/>
                    <a:pt x="99" y="0"/>
                  </a:cubicBezTo>
                  <a:cubicBezTo>
                    <a:pt x="92" y="0"/>
                    <a:pt x="84" y="3"/>
                    <a:pt x="81" y="5"/>
                  </a:cubicBezTo>
                  <a:cubicBezTo>
                    <a:pt x="80" y="7"/>
                    <a:pt x="79" y="10"/>
                    <a:pt x="78" y="13"/>
                  </a:cubicBezTo>
                  <a:cubicBezTo>
                    <a:pt x="78" y="13"/>
                    <a:pt x="78" y="14"/>
                    <a:pt x="77" y="15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4" y="27"/>
                    <a:pt x="77" y="32"/>
                  </a:cubicBezTo>
                  <a:cubicBezTo>
                    <a:pt x="79" y="41"/>
                    <a:pt x="83" y="46"/>
                    <a:pt x="87" y="49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4" y="56"/>
                    <a:pt x="76" y="60"/>
                    <a:pt x="69" y="63"/>
                  </a:cubicBezTo>
                  <a:cubicBezTo>
                    <a:pt x="61" y="59"/>
                    <a:pt x="52" y="56"/>
                    <a:pt x="52" y="56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4" y="50"/>
                    <a:pt x="57" y="46"/>
                    <a:pt x="58" y="38"/>
                  </a:cubicBezTo>
                  <a:cubicBezTo>
                    <a:pt x="59" y="37"/>
                    <a:pt x="59" y="34"/>
                    <a:pt x="59" y="32"/>
                  </a:cubicBezTo>
                  <a:cubicBezTo>
                    <a:pt x="59" y="30"/>
                    <a:pt x="60" y="23"/>
                    <a:pt x="58" y="18"/>
                  </a:cubicBezTo>
                  <a:cubicBezTo>
                    <a:pt x="56" y="16"/>
                    <a:pt x="52" y="13"/>
                    <a:pt x="44" y="12"/>
                  </a:cubicBezTo>
                  <a:cubicBezTo>
                    <a:pt x="38" y="12"/>
                    <a:pt x="32" y="14"/>
                    <a:pt x="29" y="16"/>
                  </a:cubicBezTo>
                  <a:cubicBezTo>
                    <a:pt x="26" y="20"/>
                    <a:pt x="26" y="27"/>
                    <a:pt x="26" y="31"/>
                  </a:cubicBezTo>
                  <a:cubicBezTo>
                    <a:pt x="25" y="33"/>
                    <a:pt x="25" y="36"/>
                    <a:pt x="27" y="38"/>
                  </a:cubicBezTo>
                  <a:cubicBezTo>
                    <a:pt x="28" y="45"/>
                    <a:pt x="31" y="49"/>
                    <a:pt x="34" y="51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13" y="65"/>
                    <a:pt x="8" y="70"/>
                  </a:cubicBezTo>
                  <a:cubicBezTo>
                    <a:pt x="4" y="73"/>
                    <a:pt x="0" y="85"/>
                    <a:pt x="3" y="89"/>
                  </a:cubicBezTo>
                  <a:cubicBezTo>
                    <a:pt x="14" y="94"/>
                    <a:pt x="27" y="98"/>
                    <a:pt x="41" y="99"/>
                  </a:cubicBezTo>
                  <a:cubicBezTo>
                    <a:pt x="40" y="91"/>
                    <a:pt x="44" y="80"/>
                    <a:pt x="48" y="76"/>
                  </a:cubicBezTo>
                  <a:cubicBezTo>
                    <a:pt x="50" y="75"/>
                    <a:pt x="53" y="73"/>
                    <a:pt x="57" y="70"/>
                  </a:cubicBezTo>
                  <a:cubicBezTo>
                    <a:pt x="55" y="72"/>
                    <a:pt x="54" y="73"/>
                    <a:pt x="53" y="73"/>
                  </a:cubicBezTo>
                  <a:cubicBezTo>
                    <a:pt x="47" y="78"/>
                    <a:pt x="43" y="93"/>
                    <a:pt x="47" y="99"/>
                  </a:cubicBezTo>
                  <a:cubicBezTo>
                    <a:pt x="75" y="113"/>
                    <a:pt x="119" y="118"/>
                    <a:pt x="155" y="99"/>
                  </a:cubicBezTo>
                  <a:cubicBezTo>
                    <a:pt x="158" y="94"/>
                    <a:pt x="153" y="82"/>
                    <a:pt x="150" y="78"/>
                  </a:cubicBezTo>
                  <a:cubicBezTo>
                    <a:pt x="144" y="69"/>
                    <a:pt x="121" y="57"/>
                    <a:pt x="11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532688" y="3686176"/>
              <a:ext cx="266700" cy="331788"/>
            </a:xfrm>
            <a:custGeom>
              <a:avLst/>
              <a:gdLst>
                <a:gd name="T0" fmla="*/ 62 w 70"/>
                <a:gd name="T1" fmla="*/ 57 h 86"/>
                <a:gd name="T2" fmla="*/ 37 w 70"/>
                <a:gd name="T3" fmla="*/ 44 h 86"/>
                <a:gd name="T4" fmla="*/ 36 w 70"/>
                <a:gd name="T5" fmla="*/ 39 h 86"/>
                <a:gd name="T6" fmla="*/ 43 w 70"/>
                <a:gd name="T7" fmla="*/ 26 h 86"/>
                <a:gd name="T8" fmla="*/ 44 w 70"/>
                <a:gd name="T9" fmla="*/ 19 h 86"/>
                <a:gd name="T10" fmla="*/ 41 w 70"/>
                <a:gd name="T11" fmla="*/ 4 h 86"/>
                <a:gd name="T12" fmla="*/ 26 w 70"/>
                <a:gd name="T13" fmla="*/ 0 h 86"/>
                <a:gd name="T14" fmla="*/ 12 w 70"/>
                <a:gd name="T15" fmla="*/ 6 h 86"/>
                <a:gd name="T16" fmla="*/ 11 w 70"/>
                <a:gd name="T17" fmla="*/ 20 h 86"/>
                <a:gd name="T18" fmla="*/ 12 w 70"/>
                <a:gd name="T19" fmla="*/ 26 h 86"/>
                <a:gd name="T20" fmla="*/ 19 w 70"/>
                <a:gd name="T21" fmla="*/ 40 h 86"/>
                <a:gd name="T22" fmla="*/ 18 w 70"/>
                <a:gd name="T23" fmla="*/ 44 h 86"/>
                <a:gd name="T24" fmla="*/ 0 w 70"/>
                <a:gd name="T25" fmla="*/ 52 h 86"/>
                <a:gd name="T26" fmla="*/ 22 w 70"/>
                <a:gd name="T27" fmla="*/ 64 h 86"/>
                <a:gd name="T28" fmla="*/ 29 w 70"/>
                <a:gd name="T29" fmla="*/ 86 h 86"/>
                <a:gd name="T30" fmla="*/ 67 w 70"/>
                <a:gd name="T31" fmla="*/ 77 h 86"/>
                <a:gd name="T32" fmla="*/ 62 w 70"/>
                <a:gd name="T33" fmla="*/ 5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86">
                  <a:moveTo>
                    <a:pt x="62" y="57"/>
                  </a:moveTo>
                  <a:cubicBezTo>
                    <a:pt x="57" y="53"/>
                    <a:pt x="37" y="44"/>
                    <a:pt x="37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9" y="37"/>
                    <a:pt x="42" y="33"/>
                    <a:pt x="43" y="26"/>
                  </a:cubicBezTo>
                  <a:cubicBezTo>
                    <a:pt x="45" y="24"/>
                    <a:pt x="45" y="21"/>
                    <a:pt x="44" y="19"/>
                  </a:cubicBezTo>
                  <a:cubicBezTo>
                    <a:pt x="44" y="15"/>
                    <a:pt x="44" y="8"/>
                    <a:pt x="41" y="4"/>
                  </a:cubicBezTo>
                  <a:cubicBezTo>
                    <a:pt x="39" y="2"/>
                    <a:pt x="32" y="0"/>
                    <a:pt x="26" y="0"/>
                  </a:cubicBezTo>
                  <a:cubicBezTo>
                    <a:pt x="18" y="0"/>
                    <a:pt x="14" y="4"/>
                    <a:pt x="12" y="6"/>
                  </a:cubicBezTo>
                  <a:cubicBezTo>
                    <a:pt x="10" y="11"/>
                    <a:pt x="11" y="18"/>
                    <a:pt x="11" y="20"/>
                  </a:cubicBezTo>
                  <a:cubicBezTo>
                    <a:pt x="11" y="22"/>
                    <a:pt x="11" y="25"/>
                    <a:pt x="12" y="26"/>
                  </a:cubicBezTo>
                  <a:cubicBezTo>
                    <a:pt x="13" y="34"/>
                    <a:pt x="16" y="37"/>
                    <a:pt x="19" y="4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9" y="47"/>
                    <a:pt x="0" y="52"/>
                  </a:cubicBezTo>
                  <a:cubicBezTo>
                    <a:pt x="8" y="56"/>
                    <a:pt x="18" y="61"/>
                    <a:pt x="22" y="64"/>
                  </a:cubicBezTo>
                  <a:cubicBezTo>
                    <a:pt x="26" y="68"/>
                    <a:pt x="30" y="79"/>
                    <a:pt x="29" y="86"/>
                  </a:cubicBezTo>
                  <a:cubicBezTo>
                    <a:pt x="43" y="86"/>
                    <a:pt x="56" y="82"/>
                    <a:pt x="67" y="77"/>
                  </a:cubicBezTo>
                  <a:cubicBezTo>
                    <a:pt x="70" y="73"/>
                    <a:pt x="66" y="61"/>
                    <a:pt x="6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7559178" y="5859271"/>
            <a:ext cx="180000" cy="1800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6" name="TextBox 35"/>
          <p:cNvSpPr txBox="1"/>
          <p:nvPr/>
        </p:nvSpPr>
        <p:spPr>
          <a:xfrm>
            <a:off x="7859622" y="5763068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Basit işlem hataları yapma</a:t>
            </a:r>
            <a:endParaRPr lang="id-ID" sz="1600" b="1" dirty="0">
              <a:latin typeface="+mj-lt"/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Bilişsel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3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64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4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4" grpId="0"/>
      <p:bldP spid="36" grpId="0"/>
      <p:bldP spid="38" grpId="0" animBg="1"/>
      <p:bldP spid="39" grpId="0" animBg="1"/>
      <p:bldP spid="43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5753100" y="4445000"/>
            <a:ext cx="1854200" cy="11176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286500" y="2781300"/>
            <a:ext cx="1790700" cy="1092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051300" y="4216400"/>
            <a:ext cx="2311400" cy="10668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048000" y="2603500"/>
            <a:ext cx="2120900" cy="1257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394700" y="3098800"/>
            <a:ext cx="901700" cy="2044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972300" y="2362200"/>
            <a:ext cx="838200" cy="1917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166100" y="3403600"/>
            <a:ext cx="1524000" cy="1638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398000" y="2438400"/>
            <a:ext cx="1295400" cy="1181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81200" y="3098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44600" y="2209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280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4290433" y="2164702"/>
            <a:ext cx="2667000" cy="266700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2334634" y="341111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241"/>
          <p:cNvSpPr>
            <a:spLocks noEditPoints="1"/>
          </p:cNvSpPr>
          <p:nvPr/>
        </p:nvSpPr>
        <p:spPr bwMode="auto">
          <a:xfrm>
            <a:off x="869991" y="2921279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241"/>
          <p:cNvSpPr>
            <a:spLocks noEditPoints="1"/>
          </p:cNvSpPr>
          <p:nvPr/>
        </p:nvSpPr>
        <p:spPr bwMode="auto">
          <a:xfrm rot="21321938">
            <a:off x="2011987" y="1738791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TextBox 20"/>
          <p:cNvSpPr txBox="1"/>
          <p:nvPr/>
        </p:nvSpPr>
        <p:spPr>
          <a:xfrm>
            <a:off x="1297632" y="350104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Çevre</a:t>
            </a:r>
            <a:endParaRPr lang="id-ID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0905" y="2293931"/>
            <a:ext cx="120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Verimli </a:t>
            </a:r>
          </a:p>
          <a:p>
            <a:pPr algn="ctr"/>
            <a:r>
              <a:rPr lang="tr-TR" sz="1400" b="1" dirty="0" smtClean="0">
                <a:latin typeface="+mj-lt"/>
              </a:rPr>
              <a:t>Çalışmamak</a:t>
            </a:r>
            <a:endParaRPr lang="id-ID" sz="14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58368" y="4339950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Zamanı Verimli</a:t>
            </a:r>
          </a:p>
          <a:p>
            <a:pPr algn="ctr"/>
            <a:r>
              <a:rPr lang="tr-TR" sz="1400" b="1" dirty="0" smtClean="0">
                <a:latin typeface="+mj-lt"/>
              </a:rPr>
              <a:t> Kullanmamak</a:t>
            </a:r>
            <a:endParaRPr lang="id-ID" sz="1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9912" y="2720633"/>
            <a:ext cx="15680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Sınavla</a:t>
            </a:r>
          </a:p>
          <a:p>
            <a:pPr algn="ctr"/>
            <a:r>
              <a:rPr lang="tr-TR" sz="2000" b="1" dirty="0" smtClean="0">
                <a:latin typeface="+mj-lt"/>
              </a:rPr>
              <a:t>İlgili </a:t>
            </a:r>
          </a:p>
          <a:p>
            <a:pPr algn="ctr"/>
            <a:r>
              <a:rPr lang="tr-TR" sz="2000" b="1" dirty="0" smtClean="0">
                <a:latin typeface="+mj-lt"/>
              </a:rPr>
              <a:t>Yanlış</a:t>
            </a:r>
          </a:p>
          <a:p>
            <a:pPr algn="ctr"/>
            <a:r>
              <a:rPr lang="tr-TR" sz="2000" b="1" dirty="0" smtClean="0">
                <a:latin typeface="+mj-lt"/>
              </a:rPr>
              <a:t>Düşünceler</a:t>
            </a:r>
            <a:endParaRPr lang="id-ID" sz="20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6551506" y="3519897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7206872" y="4311068"/>
            <a:ext cx="1008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Başarı </a:t>
            </a:r>
          </a:p>
          <a:p>
            <a:pPr algn="ctr"/>
            <a:r>
              <a:rPr lang="tr-TR" sz="2000" b="1" dirty="0" smtClean="0">
                <a:latin typeface="+mj-lt"/>
              </a:rPr>
              <a:t>Algısı</a:t>
            </a:r>
            <a:endParaRPr lang="id-ID" sz="20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7434486" y="1499016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TextBox 27"/>
          <p:cNvSpPr txBox="1"/>
          <p:nvPr/>
        </p:nvSpPr>
        <p:spPr>
          <a:xfrm>
            <a:off x="8055389" y="2304741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Yüksek</a:t>
            </a:r>
          </a:p>
          <a:p>
            <a:pPr algn="ctr"/>
            <a:r>
              <a:rPr lang="tr-TR" sz="2000" b="1" dirty="0" smtClean="0">
                <a:latin typeface="+mj-lt"/>
              </a:rPr>
              <a:t> Hedef</a:t>
            </a:r>
            <a:endParaRPr lang="id-ID" sz="20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8973466" y="310078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2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36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2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977397" y="2323817"/>
            <a:ext cx="5214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Verimli  Çalışmadığınızda</a:t>
            </a:r>
            <a:endParaRPr lang="id-ID" sz="28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32032" y="343046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İyi öğrenemezsiniz.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71875" y="4242820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Sınavla ilgili kendinize güvenmezsiniz.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83906" y="5164350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Çabuk unutursunuz….</a:t>
            </a:r>
            <a:endParaRPr lang="id-ID" sz="2000" dirty="0">
              <a:solidFill>
                <a:schemeClr val="tx2"/>
              </a:solidFill>
            </a:endParaRPr>
          </a:p>
        </p:txBody>
      </p:sp>
      <p:grpSp>
        <p:nvGrpSpPr>
          <p:cNvPr id="17" name="Group 35"/>
          <p:cNvGrpSpPr/>
          <p:nvPr/>
        </p:nvGrpSpPr>
        <p:grpSpPr>
          <a:xfrm>
            <a:off x="6806153" y="3301077"/>
            <a:ext cx="478338" cy="545059"/>
            <a:chOff x="4616451" y="1741488"/>
            <a:chExt cx="2959100" cy="3371850"/>
          </a:xfrm>
          <a:solidFill>
            <a:schemeClr val="accent1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4616451" y="1741488"/>
              <a:ext cx="2959100" cy="3371850"/>
            </a:xfrm>
            <a:custGeom>
              <a:avLst/>
              <a:gdLst>
                <a:gd name="T0" fmla="*/ 578 w 786"/>
                <a:gd name="T1" fmla="*/ 28 h 896"/>
                <a:gd name="T2" fmla="*/ 205 w 786"/>
                <a:gd name="T3" fmla="*/ 59 h 896"/>
                <a:gd name="T4" fmla="*/ 67 w 786"/>
                <a:gd name="T5" fmla="*/ 236 h 896"/>
                <a:gd name="T6" fmla="*/ 68 w 786"/>
                <a:gd name="T7" fmla="*/ 346 h 896"/>
                <a:gd name="T8" fmla="*/ 70 w 786"/>
                <a:gd name="T9" fmla="*/ 356 h 896"/>
                <a:gd name="T10" fmla="*/ 39 w 786"/>
                <a:gd name="T11" fmla="*/ 406 h 896"/>
                <a:gd name="T12" fmla="*/ 14 w 786"/>
                <a:gd name="T13" fmla="*/ 441 h 896"/>
                <a:gd name="T14" fmla="*/ 14 w 786"/>
                <a:gd name="T15" fmla="*/ 442 h 896"/>
                <a:gd name="T16" fmla="*/ 36 w 786"/>
                <a:gd name="T17" fmla="*/ 540 h 896"/>
                <a:gd name="T18" fmla="*/ 50 w 786"/>
                <a:gd name="T19" fmla="*/ 587 h 896"/>
                <a:gd name="T20" fmla="*/ 75 w 786"/>
                <a:gd name="T21" fmla="*/ 649 h 896"/>
                <a:gd name="T22" fmla="*/ 74 w 786"/>
                <a:gd name="T23" fmla="*/ 694 h 896"/>
                <a:gd name="T24" fmla="*/ 169 w 786"/>
                <a:gd name="T25" fmla="*/ 773 h 896"/>
                <a:gd name="T26" fmla="*/ 244 w 786"/>
                <a:gd name="T27" fmla="*/ 830 h 896"/>
                <a:gd name="T28" fmla="*/ 618 w 786"/>
                <a:gd name="T29" fmla="*/ 896 h 896"/>
                <a:gd name="T30" fmla="*/ 686 w 786"/>
                <a:gd name="T31" fmla="*/ 814 h 896"/>
                <a:gd name="T32" fmla="*/ 664 w 786"/>
                <a:gd name="T33" fmla="*/ 637 h 896"/>
                <a:gd name="T34" fmla="*/ 777 w 786"/>
                <a:gd name="T35" fmla="*/ 417 h 896"/>
                <a:gd name="T36" fmla="*/ 706 w 786"/>
                <a:gd name="T37" fmla="*/ 118 h 896"/>
                <a:gd name="T38" fmla="*/ 627 w 786"/>
                <a:gd name="T39" fmla="*/ 606 h 896"/>
                <a:gd name="T40" fmla="*/ 639 w 786"/>
                <a:gd name="T41" fmla="*/ 823 h 896"/>
                <a:gd name="T42" fmla="*/ 618 w 786"/>
                <a:gd name="T43" fmla="*/ 847 h 896"/>
                <a:gd name="T44" fmla="*/ 292 w 786"/>
                <a:gd name="T45" fmla="*/ 827 h 896"/>
                <a:gd name="T46" fmla="*/ 260 w 786"/>
                <a:gd name="T47" fmla="*/ 706 h 896"/>
                <a:gd name="T48" fmla="*/ 169 w 786"/>
                <a:gd name="T49" fmla="*/ 725 h 896"/>
                <a:gd name="T50" fmla="*/ 101 w 786"/>
                <a:gd name="T51" fmla="*/ 604 h 896"/>
                <a:gd name="T52" fmla="*/ 110 w 786"/>
                <a:gd name="T53" fmla="*/ 568 h 896"/>
                <a:gd name="T54" fmla="*/ 86 w 786"/>
                <a:gd name="T55" fmla="*/ 555 h 896"/>
                <a:gd name="T56" fmla="*/ 94 w 786"/>
                <a:gd name="T57" fmla="*/ 519 h 896"/>
                <a:gd name="T58" fmla="*/ 65 w 786"/>
                <a:gd name="T59" fmla="*/ 501 h 896"/>
                <a:gd name="T60" fmla="*/ 55 w 786"/>
                <a:gd name="T61" fmla="*/ 467 h 896"/>
                <a:gd name="T62" fmla="*/ 112 w 786"/>
                <a:gd name="T63" fmla="*/ 381 h 896"/>
                <a:gd name="T64" fmla="*/ 115 w 786"/>
                <a:gd name="T65" fmla="*/ 335 h 896"/>
                <a:gd name="T66" fmla="*/ 114 w 786"/>
                <a:gd name="T67" fmla="*/ 248 h 896"/>
                <a:gd name="T68" fmla="*/ 729 w 786"/>
                <a:gd name="T69" fmla="*/ 41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6" h="896">
                  <a:moveTo>
                    <a:pt x="706" y="118"/>
                  </a:moveTo>
                  <a:cubicBezTo>
                    <a:pt x="672" y="79"/>
                    <a:pt x="629" y="49"/>
                    <a:pt x="578" y="28"/>
                  </a:cubicBezTo>
                  <a:cubicBezTo>
                    <a:pt x="531" y="10"/>
                    <a:pt x="478" y="0"/>
                    <a:pt x="425" y="0"/>
                  </a:cubicBezTo>
                  <a:cubicBezTo>
                    <a:pt x="346" y="0"/>
                    <a:pt x="268" y="21"/>
                    <a:pt x="205" y="59"/>
                  </a:cubicBezTo>
                  <a:cubicBezTo>
                    <a:pt x="171" y="79"/>
                    <a:pt x="142" y="104"/>
                    <a:pt x="119" y="133"/>
                  </a:cubicBezTo>
                  <a:cubicBezTo>
                    <a:pt x="94" y="164"/>
                    <a:pt x="77" y="198"/>
                    <a:pt x="67" y="236"/>
                  </a:cubicBezTo>
                  <a:cubicBezTo>
                    <a:pt x="59" y="268"/>
                    <a:pt x="58" y="305"/>
                    <a:pt x="65" y="335"/>
                  </a:cubicBezTo>
                  <a:cubicBezTo>
                    <a:pt x="68" y="346"/>
                    <a:pt x="68" y="346"/>
                    <a:pt x="68" y="346"/>
                  </a:cubicBezTo>
                  <a:cubicBezTo>
                    <a:pt x="68" y="349"/>
                    <a:pt x="69" y="352"/>
                    <a:pt x="70" y="354"/>
                  </a:cubicBezTo>
                  <a:cubicBezTo>
                    <a:pt x="70" y="355"/>
                    <a:pt x="70" y="356"/>
                    <a:pt x="70" y="356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1" y="375"/>
                    <a:pt x="50" y="390"/>
                    <a:pt x="39" y="406"/>
                  </a:cubicBezTo>
                  <a:cubicBezTo>
                    <a:pt x="31" y="417"/>
                    <a:pt x="22" y="428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2"/>
                    <a:pt x="14" y="442"/>
                    <a:pt x="14" y="442"/>
                  </a:cubicBezTo>
                  <a:cubicBezTo>
                    <a:pt x="3" y="459"/>
                    <a:pt x="0" y="481"/>
                    <a:pt x="6" y="501"/>
                  </a:cubicBezTo>
                  <a:cubicBezTo>
                    <a:pt x="11" y="517"/>
                    <a:pt x="22" y="531"/>
                    <a:pt x="36" y="540"/>
                  </a:cubicBezTo>
                  <a:cubicBezTo>
                    <a:pt x="35" y="553"/>
                    <a:pt x="37" y="565"/>
                    <a:pt x="43" y="576"/>
                  </a:cubicBezTo>
                  <a:cubicBezTo>
                    <a:pt x="45" y="580"/>
                    <a:pt x="47" y="584"/>
                    <a:pt x="50" y="587"/>
                  </a:cubicBezTo>
                  <a:cubicBezTo>
                    <a:pt x="48" y="603"/>
                    <a:pt x="52" y="619"/>
                    <a:pt x="62" y="632"/>
                  </a:cubicBezTo>
                  <a:cubicBezTo>
                    <a:pt x="75" y="649"/>
                    <a:pt x="75" y="649"/>
                    <a:pt x="75" y="649"/>
                  </a:cubicBezTo>
                  <a:cubicBezTo>
                    <a:pt x="75" y="652"/>
                    <a:pt x="75" y="654"/>
                    <a:pt x="74" y="657"/>
                  </a:cubicBezTo>
                  <a:cubicBezTo>
                    <a:pt x="74" y="667"/>
                    <a:pt x="73" y="680"/>
                    <a:pt x="74" y="694"/>
                  </a:cubicBezTo>
                  <a:cubicBezTo>
                    <a:pt x="77" y="715"/>
                    <a:pt x="85" y="732"/>
                    <a:pt x="97" y="746"/>
                  </a:cubicBezTo>
                  <a:cubicBezTo>
                    <a:pt x="114" y="764"/>
                    <a:pt x="139" y="773"/>
                    <a:pt x="169" y="773"/>
                  </a:cubicBezTo>
                  <a:cubicBezTo>
                    <a:pt x="189" y="773"/>
                    <a:pt x="212" y="769"/>
                    <a:pt x="240" y="761"/>
                  </a:cubicBezTo>
                  <a:cubicBezTo>
                    <a:pt x="241" y="779"/>
                    <a:pt x="243" y="801"/>
                    <a:pt x="244" y="830"/>
                  </a:cubicBezTo>
                  <a:cubicBezTo>
                    <a:pt x="246" y="867"/>
                    <a:pt x="276" y="896"/>
                    <a:pt x="313" y="896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38" y="896"/>
                    <a:pt x="658" y="887"/>
                    <a:pt x="671" y="871"/>
                  </a:cubicBezTo>
                  <a:cubicBezTo>
                    <a:pt x="684" y="855"/>
                    <a:pt x="690" y="834"/>
                    <a:pt x="686" y="814"/>
                  </a:cubicBezTo>
                  <a:cubicBezTo>
                    <a:pt x="658" y="658"/>
                    <a:pt x="658" y="658"/>
                    <a:pt x="658" y="658"/>
                  </a:cubicBezTo>
                  <a:cubicBezTo>
                    <a:pt x="657" y="650"/>
                    <a:pt x="659" y="643"/>
                    <a:pt x="664" y="637"/>
                  </a:cubicBezTo>
                  <a:cubicBezTo>
                    <a:pt x="686" y="610"/>
                    <a:pt x="712" y="578"/>
                    <a:pt x="733" y="541"/>
                  </a:cubicBezTo>
                  <a:cubicBezTo>
                    <a:pt x="756" y="501"/>
                    <a:pt x="770" y="460"/>
                    <a:pt x="777" y="417"/>
                  </a:cubicBezTo>
                  <a:cubicBezTo>
                    <a:pt x="786" y="355"/>
                    <a:pt x="784" y="298"/>
                    <a:pt x="772" y="247"/>
                  </a:cubicBezTo>
                  <a:cubicBezTo>
                    <a:pt x="759" y="198"/>
                    <a:pt x="737" y="154"/>
                    <a:pt x="706" y="118"/>
                  </a:cubicBezTo>
                  <a:close/>
                  <a:moveTo>
                    <a:pt x="729" y="410"/>
                  </a:moveTo>
                  <a:cubicBezTo>
                    <a:pt x="717" y="491"/>
                    <a:pt x="674" y="550"/>
                    <a:pt x="627" y="606"/>
                  </a:cubicBezTo>
                  <a:cubicBezTo>
                    <a:pt x="613" y="622"/>
                    <a:pt x="607" y="645"/>
                    <a:pt x="611" y="666"/>
                  </a:cubicBezTo>
                  <a:cubicBezTo>
                    <a:pt x="639" y="823"/>
                    <a:pt x="639" y="823"/>
                    <a:pt x="639" y="823"/>
                  </a:cubicBezTo>
                  <a:cubicBezTo>
                    <a:pt x="640" y="829"/>
                    <a:pt x="638" y="835"/>
                    <a:pt x="634" y="840"/>
                  </a:cubicBezTo>
                  <a:cubicBezTo>
                    <a:pt x="630" y="845"/>
                    <a:pt x="624" y="847"/>
                    <a:pt x="618" y="847"/>
                  </a:cubicBezTo>
                  <a:cubicBezTo>
                    <a:pt x="313" y="847"/>
                    <a:pt x="313" y="847"/>
                    <a:pt x="313" y="847"/>
                  </a:cubicBezTo>
                  <a:cubicBezTo>
                    <a:pt x="302" y="847"/>
                    <a:pt x="293" y="839"/>
                    <a:pt x="292" y="827"/>
                  </a:cubicBezTo>
                  <a:cubicBezTo>
                    <a:pt x="290" y="774"/>
                    <a:pt x="286" y="742"/>
                    <a:pt x="284" y="724"/>
                  </a:cubicBezTo>
                  <a:cubicBezTo>
                    <a:pt x="284" y="715"/>
                    <a:pt x="272" y="706"/>
                    <a:pt x="260" y="706"/>
                  </a:cubicBezTo>
                  <a:cubicBezTo>
                    <a:pt x="258" y="706"/>
                    <a:pt x="256" y="706"/>
                    <a:pt x="254" y="707"/>
                  </a:cubicBezTo>
                  <a:cubicBezTo>
                    <a:pt x="216" y="720"/>
                    <a:pt x="189" y="725"/>
                    <a:pt x="169" y="725"/>
                  </a:cubicBezTo>
                  <a:cubicBezTo>
                    <a:pt x="95" y="725"/>
                    <a:pt x="134" y="648"/>
                    <a:pt x="120" y="629"/>
                  </a:cubicBezTo>
                  <a:cubicBezTo>
                    <a:pt x="101" y="604"/>
                    <a:pt x="101" y="604"/>
                    <a:pt x="101" y="604"/>
                  </a:cubicBezTo>
                  <a:cubicBezTo>
                    <a:pt x="96" y="597"/>
                    <a:pt x="96" y="589"/>
                    <a:pt x="100" y="583"/>
                  </a:cubicBezTo>
                  <a:cubicBezTo>
                    <a:pt x="110" y="568"/>
                    <a:pt x="110" y="568"/>
                    <a:pt x="110" y="568"/>
                  </a:cubicBezTo>
                  <a:cubicBezTo>
                    <a:pt x="98" y="565"/>
                    <a:pt x="98" y="565"/>
                    <a:pt x="98" y="565"/>
                  </a:cubicBezTo>
                  <a:cubicBezTo>
                    <a:pt x="93" y="563"/>
                    <a:pt x="89" y="560"/>
                    <a:pt x="86" y="555"/>
                  </a:cubicBezTo>
                  <a:cubicBezTo>
                    <a:pt x="84" y="550"/>
                    <a:pt x="84" y="545"/>
                    <a:pt x="86" y="540"/>
                  </a:cubicBezTo>
                  <a:cubicBezTo>
                    <a:pt x="94" y="519"/>
                    <a:pt x="94" y="519"/>
                    <a:pt x="94" y="519"/>
                  </a:cubicBezTo>
                  <a:cubicBezTo>
                    <a:pt x="95" y="517"/>
                    <a:pt x="94" y="514"/>
                    <a:pt x="92" y="513"/>
                  </a:cubicBezTo>
                  <a:cubicBezTo>
                    <a:pt x="65" y="501"/>
                    <a:pt x="65" y="501"/>
                    <a:pt x="65" y="501"/>
                  </a:cubicBezTo>
                  <a:cubicBezTo>
                    <a:pt x="59" y="499"/>
                    <a:pt x="54" y="493"/>
                    <a:pt x="52" y="487"/>
                  </a:cubicBezTo>
                  <a:cubicBezTo>
                    <a:pt x="50" y="480"/>
                    <a:pt x="51" y="473"/>
                    <a:pt x="55" y="467"/>
                  </a:cubicBezTo>
                  <a:cubicBezTo>
                    <a:pt x="55" y="466"/>
                    <a:pt x="55" y="466"/>
                    <a:pt x="55" y="466"/>
                  </a:cubicBezTo>
                  <a:cubicBezTo>
                    <a:pt x="73" y="438"/>
                    <a:pt x="97" y="412"/>
                    <a:pt x="112" y="381"/>
                  </a:cubicBezTo>
                  <a:cubicBezTo>
                    <a:pt x="118" y="368"/>
                    <a:pt x="118" y="368"/>
                    <a:pt x="118" y="368"/>
                  </a:cubicBezTo>
                  <a:cubicBezTo>
                    <a:pt x="122" y="359"/>
                    <a:pt x="117" y="345"/>
                    <a:pt x="115" y="335"/>
                  </a:cubicBezTo>
                  <a:cubicBezTo>
                    <a:pt x="112" y="325"/>
                    <a:pt x="112" y="325"/>
                    <a:pt x="112" y="325"/>
                  </a:cubicBezTo>
                  <a:cubicBezTo>
                    <a:pt x="107" y="301"/>
                    <a:pt x="108" y="271"/>
                    <a:pt x="114" y="248"/>
                  </a:cubicBezTo>
                  <a:cubicBezTo>
                    <a:pt x="146" y="120"/>
                    <a:pt x="286" y="48"/>
                    <a:pt x="425" y="48"/>
                  </a:cubicBezTo>
                  <a:cubicBezTo>
                    <a:pt x="597" y="48"/>
                    <a:pt x="767" y="158"/>
                    <a:pt x="72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5184776" y="2062163"/>
              <a:ext cx="2085975" cy="1700213"/>
            </a:xfrm>
            <a:custGeom>
              <a:avLst/>
              <a:gdLst>
                <a:gd name="T0" fmla="*/ 367 w 554"/>
                <a:gd name="T1" fmla="*/ 21 h 452"/>
                <a:gd name="T2" fmla="*/ 325 w 554"/>
                <a:gd name="T3" fmla="*/ 5 h 452"/>
                <a:gd name="T4" fmla="*/ 298 w 554"/>
                <a:gd name="T5" fmla="*/ 11 h 452"/>
                <a:gd name="T6" fmla="*/ 267 w 554"/>
                <a:gd name="T7" fmla="*/ 0 h 452"/>
                <a:gd name="T8" fmla="*/ 243 w 554"/>
                <a:gd name="T9" fmla="*/ 7 h 452"/>
                <a:gd name="T10" fmla="*/ 223 w 554"/>
                <a:gd name="T11" fmla="*/ 5 h 452"/>
                <a:gd name="T12" fmla="*/ 168 w 554"/>
                <a:gd name="T13" fmla="*/ 24 h 452"/>
                <a:gd name="T14" fmla="*/ 163 w 554"/>
                <a:gd name="T15" fmla="*/ 24 h 452"/>
                <a:gd name="T16" fmla="*/ 96 w 554"/>
                <a:gd name="T17" fmla="*/ 54 h 452"/>
                <a:gd name="T18" fmla="*/ 38 w 554"/>
                <a:gd name="T19" fmla="*/ 123 h 452"/>
                <a:gd name="T20" fmla="*/ 15 w 554"/>
                <a:gd name="T21" fmla="*/ 156 h 452"/>
                <a:gd name="T22" fmla="*/ 15 w 554"/>
                <a:gd name="T23" fmla="*/ 161 h 452"/>
                <a:gd name="T24" fmla="*/ 0 w 554"/>
                <a:gd name="T25" fmla="*/ 210 h 452"/>
                <a:gd name="T26" fmla="*/ 39 w 554"/>
                <a:gd name="T27" fmla="*/ 282 h 452"/>
                <a:gd name="T28" fmla="*/ 103 w 554"/>
                <a:gd name="T29" fmla="*/ 327 h 452"/>
                <a:gd name="T30" fmla="*/ 135 w 554"/>
                <a:gd name="T31" fmla="*/ 319 h 452"/>
                <a:gd name="T32" fmla="*/ 177 w 554"/>
                <a:gd name="T33" fmla="*/ 344 h 452"/>
                <a:gd name="T34" fmla="*/ 260 w 554"/>
                <a:gd name="T35" fmla="*/ 403 h 452"/>
                <a:gd name="T36" fmla="*/ 296 w 554"/>
                <a:gd name="T37" fmla="*/ 395 h 452"/>
                <a:gd name="T38" fmla="*/ 391 w 554"/>
                <a:gd name="T39" fmla="*/ 452 h 452"/>
                <a:gd name="T40" fmla="*/ 492 w 554"/>
                <a:gd name="T41" fmla="*/ 382 h 452"/>
                <a:gd name="T42" fmla="*/ 549 w 554"/>
                <a:gd name="T43" fmla="*/ 287 h 452"/>
                <a:gd name="T44" fmla="*/ 547 w 554"/>
                <a:gd name="T45" fmla="*/ 267 h 452"/>
                <a:gd name="T46" fmla="*/ 554 w 554"/>
                <a:gd name="T47" fmla="*/ 235 h 452"/>
                <a:gd name="T48" fmla="*/ 536 w 554"/>
                <a:gd name="T49" fmla="*/ 185 h 452"/>
                <a:gd name="T50" fmla="*/ 537 w 554"/>
                <a:gd name="T51" fmla="*/ 174 h 452"/>
                <a:gd name="T52" fmla="*/ 493 w 554"/>
                <a:gd name="T53" fmla="*/ 106 h 452"/>
                <a:gd name="T54" fmla="*/ 367 w 554"/>
                <a:gd name="T55" fmla="*/ 2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4" h="452">
                  <a:moveTo>
                    <a:pt x="367" y="21"/>
                  </a:moveTo>
                  <a:cubicBezTo>
                    <a:pt x="356" y="11"/>
                    <a:pt x="341" y="5"/>
                    <a:pt x="325" y="5"/>
                  </a:cubicBezTo>
                  <a:cubicBezTo>
                    <a:pt x="315" y="5"/>
                    <a:pt x="306" y="7"/>
                    <a:pt x="298" y="11"/>
                  </a:cubicBezTo>
                  <a:cubicBezTo>
                    <a:pt x="289" y="4"/>
                    <a:pt x="279" y="0"/>
                    <a:pt x="267" y="0"/>
                  </a:cubicBezTo>
                  <a:cubicBezTo>
                    <a:pt x="258" y="0"/>
                    <a:pt x="250" y="3"/>
                    <a:pt x="243" y="7"/>
                  </a:cubicBezTo>
                  <a:cubicBezTo>
                    <a:pt x="237" y="5"/>
                    <a:pt x="230" y="5"/>
                    <a:pt x="223" y="5"/>
                  </a:cubicBezTo>
                  <a:cubicBezTo>
                    <a:pt x="203" y="5"/>
                    <a:pt x="183" y="12"/>
                    <a:pt x="168" y="24"/>
                  </a:cubicBezTo>
                  <a:cubicBezTo>
                    <a:pt x="166" y="24"/>
                    <a:pt x="165" y="24"/>
                    <a:pt x="163" y="24"/>
                  </a:cubicBezTo>
                  <a:cubicBezTo>
                    <a:pt x="136" y="24"/>
                    <a:pt x="112" y="36"/>
                    <a:pt x="96" y="54"/>
                  </a:cubicBezTo>
                  <a:cubicBezTo>
                    <a:pt x="63" y="60"/>
                    <a:pt x="38" y="89"/>
                    <a:pt x="38" y="123"/>
                  </a:cubicBezTo>
                  <a:cubicBezTo>
                    <a:pt x="24" y="128"/>
                    <a:pt x="15" y="141"/>
                    <a:pt x="15" y="156"/>
                  </a:cubicBezTo>
                  <a:cubicBezTo>
                    <a:pt x="15" y="158"/>
                    <a:pt x="15" y="159"/>
                    <a:pt x="15" y="161"/>
                  </a:cubicBezTo>
                  <a:cubicBezTo>
                    <a:pt x="6" y="175"/>
                    <a:pt x="0" y="192"/>
                    <a:pt x="0" y="210"/>
                  </a:cubicBezTo>
                  <a:cubicBezTo>
                    <a:pt x="0" y="240"/>
                    <a:pt x="16" y="266"/>
                    <a:pt x="39" y="282"/>
                  </a:cubicBezTo>
                  <a:cubicBezTo>
                    <a:pt x="48" y="308"/>
                    <a:pt x="74" y="327"/>
                    <a:pt x="103" y="327"/>
                  </a:cubicBezTo>
                  <a:cubicBezTo>
                    <a:pt x="115" y="327"/>
                    <a:pt x="126" y="324"/>
                    <a:pt x="135" y="319"/>
                  </a:cubicBezTo>
                  <a:cubicBezTo>
                    <a:pt x="145" y="332"/>
                    <a:pt x="160" y="341"/>
                    <a:pt x="177" y="344"/>
                  </a:cubicBezTo>
                  <a:cubicBezTo>
                    <a:pt x="189" y="378"/>
                    <a:pt x="222" y="403"/>
                    <a:pt x="260" y="403"/>
                  </a:cubicBezTo>
                  <a:cubicBezTo>
                    <a:pt x="273" y="403"/>
                    <a:pt x="285" y="400"/>
                    <a:pt x="296" y="395"/>
                  </a:cubicBezTo>
                  <a:cubicBezTo>
                    <a:pt x="314" y="429"/>
                    <a:pt x="350" y="452"/>
                    <a:pt x="391" y="452"/>
                  </a:cubicBezTo>
                  <a:cubicBezTo>
                    <a:pt x="437" y="452"/>
                    <a:pt x="477" y="423"/>
                    <a:pt x="492" y="382"/>
                  </a:cubicBezTo>
                  <a:cubicBezTo>
                    <a:pt x="526" y="364"/>
                    <a:pt x="549" y="328"/>
                    <a:pt x="549" y="287"/>
                  </a:cubicBezTo>
                  <a:cubicBezTo>
                    <a:pt x="549" y="280"/>
                    <a:pt x="548" y="274"/>
                    <a:pt x="547" y="267"/>
                  </a:cubicBezTo>
                  <a:cubicBezTo>
                    <a:pt x="552" y="257"/>
                    <a:pt x="554" y="246"/>
                    <a:pt x="554" y="235"/>
                  </a:cubicBezTo>
                  <a:cubicBezTo>
                    <a:pt x="554" y="216"/>
                    <a:pt x="547" y="199"/>
                    <a:pt x="536" y="185"/>
                  </a:cubicBezTo>
                  <a:cubicBezTo>
                    <a:pt x="536" y="182"/>
                    <a:pt x="537" y="178"/>
                    <a:pt x="537" y="174"/>
                  </a:cubicBezTo>
                  <a:cubicBezTo>
                    <a:pt x="537" y="144"/>
                    <a:pt x="519" y="118"/>
                    <a:pt x="493" y="106"/>
                  </a:cubicBezTo>
                  <a:cubicBezTo>
                    <a:pt x="472" y="57"/>
                    <a:pt x="423" y="22"/>
                    <a:pt x="36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" name="Group 39"/>
          <p:cNvGrpSpPr/>
          <p:nvPr/>
        </p:nvGrpSpPr>
        <p:grpSpPr>
          <a:xfrm>
            <a:off x="6828441" y="4264131"/>
            <a:ext cx="433762" cy="415213"/>
            <a:chOff x="9886950" y="1016001"/>
            <a:chExt cx="482600" cy="461963"/>
          </a:xfrm>
          <a:solidFill>
            <a:schemeClr val="accent3"/>
          </a:solidFill>
        </p:grpSpPr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9886950" y="1016001"/>
              <a:ext cx="482600" cy="461963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9947275" y="1076326"/>
              <a:ext cx="361950" cy="242888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10104438" y="1327151"/>
              <a:ext cx="46037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0067925" y="1198563"/>
              <a:ext cx="44450" cy="90488"/>
            </a:xfrm>
            <a:custGeom>
              <a:avLst/>
              <a:gdLst>
                <a:gd name="T0" fmla="*/ 9 w 12"/>
                <a:gd name="T1" fmla="*/ 0 h 24"/>
                <a:gd name="T2" fmla="*/ 3 w 12"/>
                <a:gd name="T3" fmla="*/ 0 h 24"/>
                <a:gd name="T4" fmla="*/ 0 w 12"/>
                <a:gd name="T5" fmla="*/ 3 h 24"/>
                <a:gd name="T6" fmla="*/ 0 w 12"/>
                <a:gd name="T7" fmla="*/ 21 h 24"/>
                <a:gd name="T8" fmla="*/ 3 w 12"/>
                <a:gd name="T9" fmla="*/ 24 h 24"/>
                <a:gd name="T10" fmla="*/ 9 w 12"/>
                <a:gd name="T11" fmla="*/ 24 h 24"/>
                <a:gd name="T12" fmla="*/ 12 w 12"/>
                <a:gd name="T13" fmla="*/ 21 h 24"/>
                <a:gd name="T14" fmla="*/ 12 w 12"/>
                <a:gd name="T15" fmla="*/ 3 h 24"/>
                <a:gd name="T16" fmla="*/ 9 w 1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2"/>
                    <a:pt x="12" y="2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18738" y="1106488"/>
              <a:ext cx="44450" cy="182563"/>
            </a:xfrm>
            <a:custGeom>
              <a:avLst/>
              <a:gdLst>
                <a:gd name="T0" fmla="*/ 9 w 12"/>
                <a:gd name="T1" fmla="*/ 0 h 48"/>
                <a:gd name="T2" fmla="*/ 3 w 12"/>
                <a:gd name="T3" fmla="*/ 0 h 48"/>
                <a:gd name="T4" fmla="*/ 0 w 12"/>
                <a:gd name="T5" fmla="*/ 3 h 48"/>
                <a:gd name="T6" fmla="*/ 0 w 12"/>
                <a:gd name="T7" fmla="*/ 45 h 48"/>
                <a:gd name="T8" fmla="*/ 3 w 12"/>
                <a:gd name="T9" fmla="*/ 48 h 48"/>
                <a:gd name="T10" fmla="*/ 9 w 12"/>
                <a:gd name="T11" fmla="*/ 48 h 48"/>
                <a:gd name="T12" fmla="*/ 12 w 12"/>
                <a:gd name="T13" fmla="*/ 45 h 48"/>
                <a:gd name="T14" fmla="*/ 12 w 12"/>
                <a:gd name="T15" fmla="*/ 3 h 48"/>
                <a:gd name="T16" fmla="*/ 9 w 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8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2" y="47"/>
                    <a:pt x="12" y="4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0142538" y="1166813"/>
              <a:ext cx="46037" cy="122238"/>
            </a:xfrm>
            <a:custGeom>
              <a:avLst/>
              <a:gdLst>
                <a:gd name="T0" fmla="*/ 9 w 12"/>
                <a:gd name="T1" fmla="*/ 0 h 32"/>
                <a:gd name="T2" fmla="*/ 3 w 12"/>
                <a:gd name="T3" fmla="*/ 0 h 32"/>
                <a:gd name="T4" fmla="*/ 0 w 12"/>
                <a:gd name="T5" fmla="*/ 3 h 32"/>
                <a:gd name="T6" fmla="*/ 0 w 12"/>
                <a:gd name="T7" fmla="*/ 29 h 32"/>
                <a:gd name="T8" fmla="*/ 3 w 12"/>
                <a:gd name="T9" fmla="*/ 32 h 32"/>
                <a:gd name="T10" fmla="*/ 9 w 12"/>
                <a:gd name="T11" fmla="*/ 32 h 32"/>
                <a:gd name="T12" fmla="*/ 12 w 12"/>
                <a:gd name="T13" fmla="*/ 29 h 32"/>
                <a:gd name="T14" fmla="*/ 12 w 12"/>
                <a:gd name="T15" fmla="*/ 3 h 32"/>
                <a:gd name="T16" fmla="*/ 9 w 1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2"/>
                    <a:pt x="12" y="31"/>
                    <a:pt x="12" y="2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9991725" y="1136651"/>
              <a:ext cx="46037" cy="152400"/>
            </a:xfrm>
            <a:custGeom>
              <a:avLst/>
              <a:gdLst>
                <a:gd name="T0" fmla="*/ 9 w 12"/>
                <a:gd name="T1" fmla="*/ 0 h 40"/>
                <a:gd name="T2" fmla="*/ 3 w 12"/>
                <a:gd name="T3" fmla="*/ 0 h 40"/>
                <a:gd name="T4" fmla="*/ 0 w 12"/>
                <a:gd name="T5" fmla="*/ 3 h 40"/>
                <a:gd name="T6" fmla="*/ 0 w 12"/>
                <a:gd name="T7" fmla="*/ 37 h 40"/>
                <a:gd name="T8" fmla="*/ 3 w 12"/>
                <a:gd name="T9" fmla="*/ 40 h 40"/>
                <a:gd name="T10" fmla="*/ 9 w 12"/>
                <a:gd name="T11" fmla="*/ 40 h 40"/>
                <a:gd name="T12" fmla="*/ 12 w 12"/>
                <a:gd name="T13" fmla="*/ 37 h 40"/>
                <a:gd name="T14" fmla="*/ 12 w 12"/>
                <a:gd name="T15" fmla="*/ 3 h 40"/>
                <a:gd name="T16" fmla="*/ 9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0"/>
                    <a:pt x="12" y="39"/>
                    <a:pt x="12" y="3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0" name="Freeform 51"/>
          <p:cNvSpPr>
            <a:spLocks noEditPoints="1"/>
          </p:cNvSpPr>
          <p:nvPr/>
        </p:nvSpPr>
        <p:spPr bwMode="auto">
          <a:xfrm>
            <a:off x="6830653" y="5123874"/>
            <a:ext cx="429339" cy="507604"/>
          </a:xfrm>
          <a:custGeom>
            <a:avLst/>
            <a:gdLst>
              <a:gd name="T0" fmla="*/ 576 w 576"/>
              <a:gd name="T1" fmla="*/ 493 h 681"/>
              <a:gd name="T2" fmla="*/ 576 w 576"/>
              <a:gd name="T3" fmla="*/ 186 h 681"/>
              <a:gd name="T4" fmla="*/ 288 w 576"/>
              <a:gd name="T5" fmla="*/ 0 h 681"/>
              <a:gd name="T6" fmla="*/ 0 w 576"/>
              <a:gd name="T7" fmla="*/ 186 h 681"/>
              <a:gd name="T8" fmla="*/ 0 w 576"/>
              <a:gd name="T9" fmla="*/ 493 h 681"/>
              <a:gd name="T10" fmla="*/ 288 w 576"/>
              <a:gd name="T11" fmla="*/ 681 h 681"/>
              <a:gd name="T12" fmla="*/ 576 w 576"/>
              <a:gd name="T13" fmla="*/ 493 h 681"/>
              <a:gd name="T14" fmla="*/ 532 w 576"/>
              <a:gd name="T15" fmla="*/ 203 h 681"/>
              <a:gd name="T16" fmla="*/ 290 w 576"/>
              <a:gd name="T17" fmla="*/ 362 h 681"/>
              <a:gd name="T18" fmla="*/ 191 w 576"/>
              <a:gd name="T19" fmla="*/ 297 h 681"/>
              <a:gd name="T20" fmla="*/ 432 w 576"/>
              <a:gd name="T21" fmla="*/ 138 h 681"/>
              <a:gd name="T22" fmla="*/ 532 w 576"/>
              <a:gd name="T23" fmla="*/ 203 h 681"/>
              <a:gd name="T24" fmla="*/ 138 w 576"/>
              <a:gd name="T25" fmla="*/ 260 h 681"/>
              <a:gd name="T26" fmla="*/ 47 w 576"/>
              <a:gd name="T27" fmla="*/ 201 h 681"/>
              <a:gd name="T28" fmla="*/ 288 w 576"/>
              <a:gd name="T29" fmla="*/ 44 h 681"/>
              <a:gd name="T30" fmla="*/ 378 w 576"/>
              <a:gd name="T31" fmla="*/ 103 h 681"/>
              <a:gd name="T32" fmla="*/ 138 w 576"/>
              <a:gd name="T33" fmla="*/ 260 h 681"/>
              <a:gd name="T34" fmla="*/ 38 w 576"/>
              <a:gd name="T35" fmla="*/ 472 h 681"/>
              <a:gd name="T36" fmla="*/ 38 w 576"/>
              <a:gd name="T37" fmla="*/ 223 h 681"/>
              <a:gd name="T38" fmla="*/ 128 w 576"/>
              <a:gd name="T39" fmla="*/ 281 h 681"/>
              <a:gd name="T40" fmla="*/ 128 w 576"/>
              <a:gd name="T41" fmla="*/ 389 h 681"/>
              <a:gd name="T42" fmla="*/ 182 w 576"/>
              <a:gd name="T43" fmla="*/ 419 h 681"/>
              <a:gd name="T44" fmla="*/ 182 w 576"/>
              <a:gd name="T45" fmla="*/ 317 h 681"/>
              <a:gd name="T46" fmla="*/ 277 w 576"/>
              <a:gd name="T47" fmla="*/ 379 h 681"/>
              <a:gd name="T48" fmla="*/ 277 w 576"/>
              <a:gd name="T49" fmla="*/ 628 h 681"/>
              <a:gd name="T50" fmla="*/ 38 w 576"/>
              <a:gd name="T51" fmla="*/ 472 h 681"/>
              <a:gd name="T52" fmla="*/ 297 w 576"/>
              <a:gd name="T53" fmla="*/ 380 h 681"/>
              <a:gd name="T54" fmla="*/ 539 w 576"/>
              <a:gd name="T55" fmla="*/ 223 h 681"/>
              <a:gd name="T56" fmla="*/ 539 w 576"/>
              <a:gd name="T57" fmla="*/ 472 h 681"/>
              <a:gd name="T58" fmla="*/ 297 w 576"/>
              <a:gd name="T59" fmla="*/ 631 h 681"/>
              <a:gd name="T60" fmla="*/ 297 w 576"/>
              <a:gd name="T61" fmla="*/ 38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6" h="681">
                <a:moveTo>
                  <a:pt x="576" y="493"/>
                </a:moveTo>
                <a:lnTo>
                  <a:pt x="576" y="186"/>
                </a:lnTo>
                <a:lnTo>
                  <a:pt x="288" y="0"/>
                </a:lnTo>
                <a:lnTo>
                  <a:pt x="0" y="186"/>
                </a:lnTo>
                <a:lnTo>
                  <a:pt x="0" y="493"/>
                </a:lnTo>
                <a:lnTo>
                  <a:pt x="288" y="681"/>
                </a:lnTo>
                <a:lnTo>
                  <a:pt x="576" y="493"/>
                </a:lnTo>
                <a:close/>
                <a:moveTo>
                  <a:pt x="532" y="203"/>
                </a:moveTo>
                <a:lnTo>
                  <a:pt x="290" y="362"/>
                </a:lnTo>
                <a:lnTo>
                  <a:pt x="191" y="297"/>
                </a:lnTo>
                <a:lnTo>
                  <a:pt x="432" y="138"/>
                </a:lnTo>
                <a:lnTo>
                  <a:pt x="532" y="203"/>
                </a:lnTo>
                <a:close/>
                <a:moveTo>
                  <a:pt x="138" y="260"/>
                </a:moveTo>
                <a:lnTo>
                  <a:pt x="47" y="201"/>
                </a:lnTo>
                <a:lnTo>
                  <a:pt x="288" y="44"/>
                </a:lnTo>
                <a:lnTo>
                  <a:pt x="378" y="103"/>
                </a:lnTo>
                <a:lnTo>
                  <a:pt x="138" y="260"/>
                </a:lnTo>
                <a:close/>
                <a:moveTo>
                  <a:pt x="38" y="472"/>
                </a:moveTo>
                <a:lnTo>
                  <a:pt x="38" y="223"/>
                </a:lnTo>
                <a:lnTo>
                  <a:pt x="128" y="281"/>
                </a:lnTo>
                <a:lnTo>
                  <a:pt x="128" y="389"/>
                </a:lnTo>
                <a:lnTo>
                  <a:pt x="182" y="419"/>
                </a:lnTo>
                <a:lnTo>
                  <a:pt x="182" y="317"/>
                </a:lnTo>
                <a:lnTo>
                  <a:pt x="277" y="379"/>
                </a:lnTo>
                <a:lnTo>
                  <a:pt x="277" y="628"/>
                </a:lnTo>
                <a:lnTo>
                  <a:pt x="38" y="472"/>
                </a:lnTo>
                <a:close/>
                <a:moveTo>
                  <a:pt x="297" y="380"/>
                </a:moveTo>
                <a:lnTo>
                  <a:pt x="539" y="223"/>
                </a:lnTo>
                <a:lnTo>
                  <a:pt x="539" y="472"/>
                </a:lnTo>
                <a:lnTo>
                  <a:pt x="297" y="631"/>
                </a:lnTo>
                <a:lnTo>
                  <a:pt x="297" y="3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60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17369" y="1758333"/>
            <a:ext cx="539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Çevre </a:t>
            </a:r>
            <a:r>
              <a:rPr lang="tr-TR" sz="2400" b="1" dirty="0" smtClean="0">
                <a:solidFill>
                  <a:srgbClr val="53B9FF"/>
                </a:solidFill>
                <a:latin typeface="+mj-lt"/>
              </a:rPr>
              <a:t>(aile-öğretmen-arkadaş)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39526" y="2636381"/>
            <a:ext cx="4615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Ailenizi sınav sonucu ile ilgili beklentileri ve </a:t>
            </a:r>
          </a:p>
          <a:p>
            <a:r>
              <a:rPr lang="tr-TR" sz="2000" dirty="0" smtClean="0">
                <a:solidFill>
                  <a:schemeClr val="tx2"/>
                </a:solidFill>
              </a:rPr>
              <a:t>tepkileri,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75622" y="407437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Arkadaşlarınız tarafından alay edilmesi,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Öğretmenlerinizin beklentisi,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2" name="Group 14"/>
          <p:cNvGrpSpPr/>
          <p:nvPr/>
        </p:nvGrpSpPr>
        <p:grpSpPr>
          <a:xfrm>
            <a:off x="6316579" y="4884821"/>
            <a:ext cx="661737" cy="794084"/>
            <a:chOff x="7466013" y="98425"/>
            <a:chExt cx="4484688" cy="6600826"/>
          </a:xfrm>
        </p:grpSpPr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10387013" y="3206750"/>
              <a:ext cx="1563688" cy="3409950"/>
            </a:xfrm>
            <a:custGeom>
              <a:avLst/>
              <a:gdLst>
                <a:gd name="T0" fmla="*/ 0 w 416"/>
                <a:gd name="T1" fmla="*/ 99 h 908"/>
                <a:gd name="T2" fmla="*/ 315 w 416"/>
                <a:gd name="T3" fmla="*/ 99 h 908"/>
                <a:gd name="T4" fmla="*/ 409 w 416"/>
                <a:gd name="T5" fmla="*/ 768 h 908"/>
                <a:gd name="T6" fmla="*/ 323 w 416"/>
                <a:gd name="T7" fmla="*/ 863 h 908"/>
                <a:gd name="T8" fmla="*/ 75 w 416"/>
                <a:gd name="T9" fmla="*/ 908 h 908"/>
                <a:gd name="T10" fmla="*/ 0 w 416"/>
                <a:gd name="T11" fmla="*/ 99 h 908"/>
                <a:gd name="T12" fmla="*/ 0 w 416"/>
                <a:gd name="T13" fmla="*/ 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6" h="908">
                  <a:moveTo>
                    <a:pt x="0" y="99"/>
                  </a:moveTo>
                  <a:cubicBezTo>
                    <a:pt x="122" y="70"/>
                    <a:pt x="293" y="0"/>
                    <a:pt x="315" y="99"/>
                  </a:cubicBezTo>
                  <a:cubicBezTo>
                    <a:pt x="342" y="217"/>
                    <a:pt x="375" y="497"/>
                    <a:pt x="409" y="768"/>
                  </a:cubicBezTo>
                  <a:cubicBezTo>
                    <a:pt x="416" y="827"/>
                    <a:pt x="341" y="857"/>
                    <a:pt x="323" y="863"/>
                  </a:cubicBezTo>
                  <a:cubicBezTo>
                    <a:pt x="239" y="888"/>
                    <a:pt x="167" y="896"/>
                    <a:pt x="75" y="9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7466013" y="3116263"/>
              <a:ext cx="1522413" cy="3500438"/>
            </a:xfrm>
            <a:custGeom>
              <a:avLst/>
              <a:gdLst>
                <a:gd name="T0" fmla="*/ 405 w 405"/>
                <a:gd name="T1" fmla="*/ 123 h 932"/>
                <a:gd name="T2" fmla="*/ 100 w 405"/>
                <a:gd name="T3" fmla="*/ 121 h 932"/>
                <a:gd name="T4" fmla="*/ 8 w 405"/>
                <a:gd name="T5" fmla="*/ 788 h 932"/>
                <a:gd name="T6" fmla="*/ 92 w 405"/>
                <a:gd name="T7" fmla="*/ 889 h 932"/>
                <a:gd name="T8" fmla="*/ 330 w 405"/>
                <a:gd name="T9" fmla="*/ 932 h 932"/>
                <a:gd name="T10" fmla="*/ 405 w 405"/>
                <a:gd name="T11" fmla="*/ 123 h 932"/>
                <a:gd name="T12" fmla="*/ 405 w 405"/>
                <a:gd name="T13" fmla="*/ 123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" h="932">
                  <a:moveTo>
                    <a:pt x="405" y="123"/>
                  </a:moveTo>
                  <a:cubicBezTo>
                    <a:pt x="250" y="86"/>
                    <a:pt x="127" y="0"/>
                    <a:pt x="100" y="121"/>
                  </a:cubicBezTo>
                  <a:cubicBezTo>
                    <a:pt x="72" y="249"/>
                    <a:pt x="41" y="528"/>
                    <a:pt x="8" y="788"/>
                  </a:cubicBezTo>
                  <a:cubicBezTo>
                    <a:pt x="0" y="855"/>
                    <a:pt x="69" y="883"/>
                    <a:pt x="92" y="889"/>
                  </a:cubicBezTo>
                  <a:cubicBezTo>
                    <a:pt x="172" y="910"/>
                    <a:pt x="241" y="920"/>
                    <a:pt x="330" y="932"/>
                  </a:cubicBezTo>
                  <a:cubicBezTo>
                    <a:pt x="405" y="123"/>
                    <a:pt x="405" y="123"/>
                    <a:pt x="405" y="123"/>
                  </a:cubicBezTo>
                  <a:cubicBezTo>
                    <a:pt x="405" y="123"/>
                    <a:pt x="405" y="123"/>
                    <a:pt x="405" y="12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842251" y="2827338"/>
              <a:ext cx="3717925" cy="3871913"/>
            </a:xfrm>
            <a:custGeom>
              <a:avLst/>
              <a:gdLst>
                <a:gd name="T0" fmla="*/ 108 w 989"/>
                <a:gd name="T1" fmla="*/ 991 h 1031"/>
                <a:gd name="T2" fmla="*/ 0 w 989"/>
                <a:gd name="T3" fmla="*/ 194 h 1031"/>
                <a:gd name="T4" fmla="*/ 388 w 989"/>
                <a:gd name="T5" fmla="*/ 1 h 1031"/>
                <a:gd name="T6" fmla="*/ 489 w 989"/>
                <a:gd name="T7" fmla="*/ 39 h 1031"/>
                <a:gd name="T8" fmla="*/ 592 w 989"/>
                <a:gd name="T9" fmla="*/ 0 h 1031"/>
                <a:gd name="T10" fmla="*/ 989 w 989"/>
                <a:gd name="T11" fmla="*/ 188 h 1031"/>
                <a:gd name="T12" fmla="*/ 873 w 989"/>
                <a:gd name="T13" fmla="*/ 991 h 1031"/>
                <a:gd name="T14" fmla="*/ 108 w 989"/>
                <a:gd name="T15" fmla="*/ 99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9" h="1031">
                  <a:moveTo>
                    <a:pt x="108" y="991"/>
                  </a:moveTo>
                  <a:cubicBezTo>
                    <a:pt x="150" y="869"/>
                    <a:pt x="53" y="299"/>
                    <a:pt x="0" y="194"/>
                  </a:cubicBezTo>
                  <a:cubicBezTo>
                    <a:pt x="30" y="86"/>
                    <a:pt x="313" y="62"/>
                    <a:pt x="388" y="1"/>
                  </a:cubicBezTo>
                  <a:cubicBezTo>
                    <a:pt x="423" y="32"/>
                    <a:pt x="449" y="39"/>
                    <a:pt x="489" y="39"/>
                  </a:cubicBezTo>
                  <a:cubicBezTo>
                    <a:pt x="530" y="39"/>
                    <a:pt x="556" y="31"/>
                    <a:pt x="592" y="0"/>
                  </a:cubicBezTo>
                  <a:cubicBezTo>
                    <a:pt x="648" y="45"/>
                    <a:pt x="939" y="80"/>
                    <a:pt x="989" y="188"/>
                  </a:cubicBezTo>
                  <a:cubicBezTo>
                    <a:pt x="932" y="308"/>
                    <a:pt x="828" y="881"/>
                    <a:pt x="873" y="991"/>
                  </a:cubicBezTo>
                  <a:cubicBezTo>
                    <a:pt x="683" y="1028"/>
                    <a:pt x="303" y="1031"/>
                    <a:pt x="108" y="99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848726" y="2814638"/>
              <a:ext cx="1681163" cy="3001963"/>
            </a:xfrm>
            <a:custGeom>
              <a:avLst/>
              <a:gdLst>
                <a:gd name="T0" fmla="*/ 0 w 1059"/>
                <a:gd name="T1" fmla="*/ 147 h 1891"/>
                <a:gd name="T2" fmla="*/ 59 w 1059"/>
                <a:gd name="T3" fmla="*/ 691 h 1891"/>
                <a:gd name="T4" fmla="*/ 533 w 1059"/>
                <a:gd name="T5" fmla="*/ 1891 h 1891"/>
                <a:gd name="T6" fmla="*/ 1000 w 1059"/>
                <a:gd name="T7" fmla="*/ 691 h 1891"/>
                <a:gd name="T8" fmla="*/ 1059 w 1059"/>
                <a:gd name="T9" fmla="*/ 147 h 1891"/>
                <a:gd name="T10" fmla="*/ 834 w 1059"/>
                <a:gd name="T11" fmla="*/ 0 h 1891"/>
                <a:gd name="T12" fmla="*/ 228 w 1059"/>
                <a:gd name="T13" fmla="*/ 0 h 1891"/>
                <a:gd name="T14" fmla="*/ 0 w 1059"/>
                <a:gd name="T15" fmla="*/ 147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9" h="1891">
                  <a:moveTo>
                    <a:pt x="0" y="147"/>
                  </a:moveTo>
                  <a:lnTo>
                    <a:pt x="59" y="691"/>
                  </a:lnTo>
                  <a:lnTo>
                    <a:pt x="533" y="1891"/>
                  </a:lnTo>
                  <a:lnTo>
                    <a:pt x="1000" y="691"/>
                  </a:lnTo>
                  <a:lnTo>
                    <a:pt x="1059" y="147"/>
                  </a:lnTo>
                  <a:lnTo>
                    <a:pt x="834" y="0"/>
                  </a:lnTo>
                  <a:lnTo>
                    <a:pt x="228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Rectangle 40"/>
            <p:cNvSpPr>
              <a:spLocks noChangeArrowheads="1"/>
            </p:cNvSpPr>
            <p:nvPr/>
          </p:nvSpPr>
          <p:spPr bwMode="auto">
            <a:xfrm>
              <a:off x="9210676" y="2506663"/>
              <a:ext cx="954088" cy="777875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8513764" y="98425"/>
              <a:ext cx="2343150" cy="2867025"/>
            </a:xfrm>
            <a:custGeom>
              <a:avLst/>
              <a:gdLst>
                <a:gd name="T0" fmla="*/ 313 w 623"/>
                <a:gd name="T1" fmla="*/ 763 h 763"/>
                <a:gd name="T2" fmla="*/ 554 w 623"/>
                <a:gd name="T3" fmla="*/ 508 h 763"/>
                <a:gd name="T4" fmla="*/ 564 w 623"/>
                <a:gd name="T5" fmla="*/ 514 h 763"/>
                <a:gd name="T6" fmla="*/ 615 w 623"/>
                <a:gd name="T7" fmla="*/ 430 h 763"/>
                <a:gd name="T8" fmla="*/ 594 w 623"/>
                <a:gd name="T9" fmla="*/ 335 h 763"/>
                <a:gd name="T10" fmla="*/ 589 w 623"/>
                <a:gd name="T11" fmla="*/ 335 h 763"/>
                <a:gd name="T12" fmla="*/ 313 w 623"/>
                <a:gd name="T13" fmla="*/ 0 h 763"/>
                <a:gd name="T14" fmla="*/ 36 w 623"/>
                <a:gd name="T15" fmla="*/ 335 h 763"/>
                <a:gd name="T16" fmla="*/ 30 w 623"/>
                <a:gd name="T17" fmla="*/ 335 h 763"/>
                <a:gd name="T18" fmla="*/ 9 w 623"/>
                <a:gd name="T19" fmla="*/ 430 h 763"/>
                <a:gd name="T20" fmla="*/ 59 w 623"/>
                <a:gd name="T21" fmla="*/ 514 h 763"/>
                <a:gd name="T22" fmla="*/ 71 w 623"/>
                <a:gd name="T23" fmla="*/ 506 h 763"/>
                <a:gd name="T24" fmla="*/ 313 w 623"/>
                <a:gd name="T25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3" h="763">
                  <a:moveTo>
                    <a:pt x="313" y="763"/>
                  </a:moveTo>
                  <a:cubicBezTo>
                    <a:pt x="413" y="763"/>
                    <a:pt x="505" y="648"/>
                    <a:pt x="554" y="508"/>
                  </a:cubicBezTo>
                  <a:cubicBezTo>
                    <a:pt x="557" y="511"/>
                    <a:pt x="560" y="513"/>
                    <a:pt x="564" y="514"/>
                  </a:cubicBezTo>
                  <a:cubicBezTo>
                    <a:pt x="584" y="517"/>
                    <a:pt x="607" y="480"/>
                    <a:pt x="615" y="430"/>
                  </a:cubicBezTo>
                  <a:cubicBezTo>
                    <a:pt x="623" y="381"/>
                    <a:pt x="614" y="338"/>
                    <a:pt x="594" y="335"/>
                  </a:cubicBezTo>
                  <a:cubicBezTo>
                    <a:pt x="592" y="334"/>
                    <a:pt x="591" y="334"/>
                    <a:pt x="589" y="335"/>
                  </a:cubicBezTo>
                  <a:cubicBezTo>
                    <a:pt x="599" y="161"/>
                    <a:pt x="527" y="0"/>
                    <a:pt x="313" y="0"/>
                  </a:cubicBezTo>
                  <a:cubicBezTo>
                    <a:pt x="98" y="0"/>
                    <a:pt x="26" y="161"/>
                    <a:pt x="36" y="335"/>
                  </a:cubicBezTo>
                  <a:cubicBezTo>
                    <a:pt x="34" y="334"/>
                    <a:pt x="32" y="334"/>
                    <a:pt x="30" y="335"/>
                  </a:cubicBezTo>
                  <a:cubicBezTo>
                    <a:pt x="10" y="338"/>
                    <a:pt x="0" y="381"/>
                    <a:pt x="9" y="430"/>
                  </a:cubicBezTo>
                  <a:cubicBezTo>
                    <a:pt x="17" y="480"/>
                    <a:pt x="40" y="517"/>
                    <a:pt x="59" y="514"/>
                  </a:cubicBezTo>
                  <a:cubicBezTo>
                    <a:pt x="64" y="513"/>
                    <a:pt x="67" y="510"/>
                    <a:pt x="71" y="506"/>
                  </a:cubicBezTo>
                  <a:cubicBezTo>
                    <a:pt x="119" y="647"/>
                    <a:pt x="212" y="763"/>
                    <a:pt x="313" y="763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8985251" y="2814638"/>
              <a:ext cx="706438" cy="1131888"/>
            </a:xfrm>
            <a:custGeom>
              <a:avLst/>
              <a:gdLst>
                <a:gd name="T0" fmla="*/ 142 w 445"/>
                <a:gd name="T1" fmla="*/ 0 h 713"/>
                <a:gd name="T2" fmla="*/ 445 w 445"/>
                <a:gd name="T3" fmla="*/ 258 h 713"/>
                <a:gd name="T4" fmla="*/ 274 w 445"/>
                <a:gd name="T5" fmla="*/ 713 h 713"/>
                <a:gd name="T6" fmla="*/ 0 w 445"/>
                <a:gd name="T7" fmla="*/ 95 h 713"/>
                <a:gd name="T8" fmla="*/ 142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142" y="0"/>
                  </a:moveTo>
                  <a:lnTo>
                    <a:pt x="445" y="258"/>
                  </a:lnTo>
                  <a:lnTo>
                    <a:pt x="274" y="713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9691688" y="2814638"/>
              <a:ext cx="706438" cy="1131888"/>
            </a:xfrm>
            <a:custGeom>
              <a:avLst/>
              <a:gdLst>
                <a:gd name="T0" fmla="*/ 303 w 445"/>
                <a:gd name="T1" fmla="*/ 0 h 713"/>
                <a:gd name="T2" fmla="*/ 0 w 445"/>
                <a:gd name="T3" fmla="*/ 258 h 713"/>
                <a:gd name="T4" fmla="*/ 170 w 445"/>
                <a:gd name="T5" fmla="*/ 713 h 713"/>
                <a:gd name="T6" fmla="*/ 445 w 445"/>
                <a:gd name="T7" fmla="*/ 95 h 713"/>
                <a:gd name="T8" fmla="*/ 303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303" y="0"/>
                  </a:moveTo>
                  <a:lnTo>
                    <a:pt x="0" y="258"/>
                  </a:lnTo>
                  <a:lnTo>
                    <a:pt x="170" y="713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8612188" y="98425"/>
              <a:ext cx="2154238" cy="1585913"/>
            </a:xfrm>
            <a:custGeom>
              <a:avLst/>
              <a:gdLst>
                <a:gd name="T0" fmla="*/ 287 w 573"/>
                <a:gd name="T1" fmla="*/ 0 h 422"/>
                <a:gd name="T2" fmla="*/ 10 w 573"/>
                <a:gd name="T3" fmla="*/ 335 h 422"/>
                <a:gd name="T4" fmla="*/ 54 w 573"/>
                <a:gd name="T5" fmla="*/ 412 h 422"/>
                <a:gd name="T6" fmla="*/ 78 w 573"/>
                <a:gd name="T7" fmla="*/ 381 h 422"/>
                <a:gd name="T8" fmla="*/ 79 w 573"/>
                <a:gd name="T9" fmla="*/ 335 h 422"/>
                <a:gd name="T10" fmla="*/ 81 w 573"/>
                <a:gd name="T11" fmla="*/ 335 h 422"/>
                <a:gd name="T12" fmla="*/ 387 w 573"/>
                <a:gd name="T13" fmla="*/ 192 h 422"/>
                <a:gd name="T14" fmla="*/ 493 w 573"/>
                <a:gd name="T15" fmla="*/ 319 h 422"/>
                <a:gd name="T16" fmla="*/ 495 w 573"/>
                <a:gd name="T17" fmla="*/ 381 h 422"/>
                <a:gd name="T18" fmla="*/ 518 w 573"/>
                <a:gd name="T19" fmla="*/ 413 h 422"/>
                <a:gd name="T20" fmla="*/ 563 w 573"/>
                <a:gd name="T21" fmla="*/ 335 h 422"/>
                <a:gd name="T22" fmla="*/ 287 w 573"/>
                <a:gd name="T23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422">
                  <a:moveTo>
                    <a:pt x="287" y="0"/>
                  </a:moveTo>
                  <a:cubicBezTo>
                    <a:pt x="72" y="0"/>
                    <a:pt x="0" y="161"/>
                    <a:pt x="10" y="335"/>
                  </a:cubicBezTo>
                  <a:cubicBezTo>
                    <a:pt x="28" y="339"/>
                    <a:pt x="46" y="371"/>
                    <a:pt x="54" y="412"/>
                  </a:cubicBezTo>
                  <a:cubicBezTo>
                    <a:pt x="68" y="422"/>
                    <a:pt x="78" y="416"/>
                    <a:pt x="78" y="381"/>
                  </a:cubicBezTo>
                  <a:cubicBezTo>
                    <a:pt x="78" y="365"/>
                    <a:pt x="78" y="350"/>
                    <a:pt x="79" y="335"/>
                  </a:cubicBezTo>
                  <a:cubicBezTo>
                    <a:pt x="80" y="335"/>
                    <a:pt x="80" y="335"/>
                    <a:pt x="81" y="335"/>
                  </a:cubicBezTo>
                  <a:cubicBezTo>
                    <a:pt x="143" y="330"/>
                    <a:pt x="289" y="257"/>
                    <a:pt x="387" y="192"/>
                  </a:cubicBezTo>
                  <a:cubicBezTo>
                    <a:pt x="419" y="240"/>
                    <a:pt x="462" y="294"/>
                    <a:pt x="493" y="319"/>
                  </a:cubicBezTo>
                  <a:cubicBezTo>
                    <a:pt x="494" y="339"/>
                    <a:pt x="495" y="360"/>
                    <a:pt x="495" y="381"/>
                  </a:cubicBezTo>
                  <a:cubicBezTo>
                    <a:pt x="495" y="415"/>
                    <a:pt x="504" y="421"/>
                    <a:pt x="518" y="413"/>
                  </a:cubicBezTo>
                  <a:cubicBezTo>
                    <a:pt x="526" y="370"/>
                    <a:pt x="545" y="337"/>
                    <a:pt x="563" y="335"/>
                  </a:cubicBezTo>
                  <a:cubicBezTo>
                    <a:pt x="573" y="161"/>
                    <a:pt x="501" y="0"/>
                    <a:pt x="287" y="0"/>
                  </a:cubicBezTo>
                  <a:close/>
                </a:path>
              </a:pathLst>
            </a:custGeom>
            <a:solidFill>
              <a:srgbClr val="29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8985251" y="2814638"/>
              <a:ext cx="706438" cy="955675"/>
            </a:xfrm>
            <a:custGeom>
              <a:avLst/>
              <a:gdLst>
                <a:gd name="T0" fmla="*/ 142 w 445"/>
                <a:gd name="T1" fmla="*/ 0 h 602"/>
                <a:gd name="T2" fmla="*/ 445 w 445"/>
                <a:gd name="T3" fmla="*/ 258 h 602"/>
                <a:gd name="T4" fmla="*/ 269 w 445"/>
                <a:gd name="T5" fmla="*/ 602 h 602"/>
                <a:gd name="T6" fmla="*/ 0 w 445"/>
                <a:gd name="T7" fmla="*/ 95 h 602"/>
                <a:gd name="T8" fmla="*/ 142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142" y="0"/>
                  </a:moveTo>
                  <a:lnTo>
                    <a:pt x="445" y="258"/>
                  </a:lnTo>
                  <a:lnTo>
                    <a:pt x="269" y="602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9691688" y="2814638"/>
              <a:ext cx="706438" cy="955675"/>
            </a:xfrm>
            <a:custGeom>
              <a:avLst/>
              <a:gdLst>
                <a:gd name="T0" fmla="*/ 303 w 445"/>
                <a:gd name="T1" fmla="*/ 0 h 602"/>
                <a:gd name="T2" fmla="*/ 0 w 445"/>
                <a:gd name="T3" fmla="*/ 258 h 602"/>
                <a:gd name="T4" fmla="*/ 173 w 445"/>
                <a:gd name="T5" fmla="*/ 602 h 602"/>
                <a:gd name="T6" fmla="*/ 445 w 445"/>
                <a:gd name="T7" fmla="*/ 95 h 602"/>
                <a:gd name="T8" fmla="*/ 303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303" y="0"/>
                  </a:moveTo>
                  <a:lnTo>
                    <a:pt x="0" y="258"/>
                  </a:lnTo>
                  <a:lnTo>
                    <a:pt x="173" y="602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9450388" y="3224213"/>
              <a:ext cx="492125" cy="2603500"/>
            </a:xfrm>
            <a:custGeom>
              <a:avLst/>
              <a:gdLst>
                <a:gd name="T0" fmla="*/ 97 w 131"/>
                <a:gd name="T1" fmla="*/ 219 h 693"/>
                <a:gd name="T2" fmla="*/ 98 w 131"/>
                <a:gd name="T3" fmla="*/ 141 h 693"/>
                <a:gd name="T4" fmla="*/ 111 w 131"/>
                <a:gd name="T5" fmla="*/ 114 h 693"/>
                <a:gd name="T6" fmla="*/ 64 w 131"/>
                <a:gd name="T7" fmla="*/ 0 h 693"/>
                <a:gd name="T8" fmla="*/ 18 w 131"/>
                <a:gd name="T9" fmla="*/ 112 h 693"/>
                <a:gd name="T10" fmla="*/ 31 w 131"/>
                <a:gd name="T11" fmla="*/ 141 h 693"/>
                <a:gd name="T12" fmla="*/ 32 w 131"/>
                <a:gd name="T13" fmla="*/ 219 h 693"/>
                <a:gd name="T14" fmla="*/ 0 w 131"/>
                <a:gd name="T15" fmla="*/ 539 h 693"/>
                <a:gd name="T16" fmla="*/ 64 w 131"/>
                <a:gd name="T17" fmla="*/ 693 h 693"/>
                <a:gd name="T18" fmla="*/ 131 w 131"/>
                <a:gd name="T19" fmla="*/ 539 h 693"/>
                <a:gd name="T20" fmla="*/ 97 w 131"/>
                <a:gd name="T21" fmla="*/ 2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693">
                  <a:moveTo>
                    <a:pt x="97" y="219"/>
                  </a:moveTo>
                  <a:cubicBezTo>
                    <a:pt x="110" y="195"/>
                    <a:pt x="111" y="169"/>
                    <a:pt x="98" y="141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18" y="169"/>
                    <a:pt x="19" y="195"/>
                    <a:pt x="32" y="219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64" y="693"/>
                    <a:pt x="64" y="693"/>
                    <a:pt x="64" y="693"/>
                  </a:cubicBezTo>
                  <a:cubicBezTo>
                    <a:pt x="131" y="539"/>
                    <a:pt x="131" y="539"/>
                    <a:pt x="131" y="539"/>
                  </a:cubicBezTo>
                  <a:lnTo>
                    <a:pt x="97" y="2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8548688" y="2965450"/>
              <a:ext cx="1143000" cy="2862263"/>
            </a:xfrm>
            <a:custGeom>
              <a:avLst/>
              <a:gdLst>
                <a:gd name="T0" fmla="*/ 275 w 720"/>
                <a:gd name="T1" fmla="*/ 0 h 1803"/>
                <a:gd name="T2" fmla="*/ 720 w 720"/>
                <a:gd name="T3" fmla="*/ 1803 h 1803"/>
                <a:gd name="T4" fmla="*/ 95 w 720"/>
                <a:gd name="T5" fmla="*/ 809 h 1803"/>
                <a:gd name="T6" fmla="*/ 177 w 720"/>
                <a:gd name="T7" fmla="*/ 634 h 1803"/>
                <a:gd name="T8" fmla="*/ 0 w 720"/>
                <a:gd name="T9" fmla="*/ 492 h 1803"/>
                <a:gd name="T10" fmla="*/ 189 w 720"/>
                <a:gd name="T11" fmla="*/ 52 h 1803"/>
                <a:gd name="T12" fmla="*/ 27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275" y="0"/>
                  </a:moveTo>
                  <a:lnTo>
                    <a:pt x="720" y="1803"/>
                  </a:lnTo>
                  <a:lnTo>
                    <a:pt x="95" y="809"/>
                  </a:lnTo>
                  <a:lnTo>
                    <a:pt x="177" y="634"/>
                  </a:lnTo>
                  <a:lnTo>
                    <a:pt x="0" y="492"/>
                  </a:lnTo>
                  <a:lnTo>
                    <a:pt x="189" y="5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8656638" y="2965450"/>
              <a:ext cx="1035050" cy="2862263"/>
            </a:xfrm>
            <a:custGeom>
              <a:avLst/>
              <a:gdLst>
                <a:gd name="T0" fmla="*/ 207 w 652"/>
                <a:gd name="T1" fmla="*/ 0 h 1803"/>
                <a:gd name="T2" fmla="*/ 652 w 652"/>
                <a:gd name="T3" fmla="*/ 1803 h 1803"/>
                <a:gd name="T4" fmla="*/ 88 w 652"/>
                <a:gd name="T5" fmla="*/ 729 h 1803"/>
                <a:gd name="T6" fmla="*/ 180 w 652"/>
                <a:gd name="T7" fmla="*/ 596 h 1803"/>
                <a:gd name="T8" fmla="*/ 0 w 652"/>
                <a:gd name="T9" fmla="*/ 454 h 1803"/>
                <a:gd name="T10" fmla="*/ 121 w 652"/>
                <a:gd name="T11" fmla="*/ 52 h 1803"/>
                <a:gd name="T12" fmla="*/ 207 w 652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1803">
                  <a:moveTo>
                    <a:pt x="207" y="0"/>
                  </a:moveTo>
                  <a:lnTo>
                    <a:pt x="652" y="1803"/>
                  </a:lnTo>
                  <a:lnTo>
                    <a:pt x="88" y="729"/>
                  </a:lnTo>
                  <a:lnTo>
                    <a:pt x="180" y="596"/>
                  </a:lnTo>
                  <a:lnTo>
                    <a:pt x="0" y="454"/>
                  </a:lnTo>
                  <a:lnTo>
                    <a:pt x="121" y="5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9691688" y="2965450"/>
              <a:ext cx="1143000" cy="2862263"/>
            </a:xfrm>
            <a:custGeom>
              <a:avLst/>
              <a:gdLst>
                <a:gd name="T0" fmla="*/ 445 w 720"/>
                <a:gd name="T1" fmla="*/ 0 h 1803"/>
                <a:gd name="T2" fmla="*/ 0 w 720"/>
                <a:gd name="T3" fmla="*/ 1803 h 1803"/>
                <a:gd name="T4" fmla="*/ 623 w 720"/>
                <a:gd name="T5" fmla="*/ 809 h 1803"/>
                <a:gd name="T6" fmla="*/ 542 w 720"/>
                <a:gd name="T7" fmla="*/ 634 h 1803"/>
                <a:gd name="T8" fmla="*/ 720 w 720"/>
                <a:gd name="T9" fmla="*/ 492 h 1803"/>
                <a:gd name="T10" fmla="*/ 528 w 720"/>
                <a:gd name="T11" fmla="*/ 52 h 1803"/>
                <a:gd name="T12" fmla="*/ 44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445" y="0"/>
                  </a:moveTo>
                  <a:lnTo>
                    <a:pt x="0" y="1803"/>
                  </a:lnTo>
                  <a:lnTo>
                    <a:pt x="623" y="809"/>
                  </a:lnTo>
                  <a:lnTo>
                    <a:pt x="542" y="634"/>
                  </a:lnTo>
                  <a:lnTo>
                    <a:pt x="720" y="492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9691688" y="2965450"/>
              <a:ext cx="1030288" cy="2862263"/>
            </a:xfrm>
            <a:custGeom>
              <a:avLst/>
              <a:gdLst>
                <a:gd name="T0" fmla="*/ 445 w 649"/>
                <a:gd name="T1" fmla="*/ 0 h 1803"/>
                <a:gd name="T2" fmla="*/ 0 w 649"/>
                <a:gd name="T3" fmla="*/ 1803 h 1803"/>
                <a:gd name="T4" fmla="*/ 563 w 649"/>
                <a:gd name="T5" fmla="*/ 729 h 1803"/>
                <a:gd name="T6" fmla="*/ 469 w 649"/>
                <a:gd name="T7" fmla="*/ 596 h 1803"/>
                <a:gd name="T8" fmla="*/ 649 w 649"/>
                <a:gd name="T9" fmla="*/ 454 h 1803"/>
                <a:gd name="T10" fmla="*/ 528 w 649"/>
                <a:gd name="T11" fmla="*/ 52 h 1803"/>
                <a:gd name="T12" fmla="*/ 445 w 649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9" h="1803">
                  <a:moveTo>
                    <a:pt x="445" y="0"/>
                  </a:moveTo>
                  <a:lnTo>
                    <a:pt x="0" y="1803"/>
                  </a:lnTo>
                  <a:lnTo>
                    <a:pt x="563" y="729"/>
                  </a:lnTo>
                  <a:lnTo>
                    <a:pt x="469" y="596"/>
                  </a:lnTo>
                  <a:lnTo>
                    <a:pt x="649" y="454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6" name="Picture 2" descr="D:\MUHAMMED\afiş-broşür-bülten\psd\deneme\şekiller\icon\family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6685" y="2594811"/>
            <a:ext cx="741947" cy="741947"/>
          </a:xfrm>
          <a:prstGeom prst="rect">
            <a:avLst/>
          </a:prstGeom>
          <a:noFill/>
        </p:spPr>
      </p:pic>
      <p:pic>
        <p:nvPicPr>
          <p:cNvPr id="1027" name="Picture 3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9786" y="3714331"/>
            <a:ext cx="955256" cy="955256"/>
          </a:xfrm>
          <a:prstGeom prst="rect">
            <a:avLst/>
          </a:prstGeom>
          <a:noFill/>
        </p:spPr>
      </p:pic>
      <p:sp>
        <p:nvSpPr>
          <p:cNvPr id="41" name="4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10640</TotalTime>
  <Words>689</Words>
  <Application>Microsoft Office PowerPoint</Application>
  <PresentationFormat>Özel</PresentationFormat>
  <Paragraphs>191</Paragraphs>
  <Slides>21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Office Theme</vt:lpstr>
      <vt:lpstr>PowerPoint Sunusu</vt:lpstr>
      <vt:lpstr>Sınav Kaygısı Nedir?</vt:lpstr>
      <vt:lpstr>Kaygı Düzeyi</vt:lpstr>
      <vt:lpstr>Kaygı Düzeyi Başarıyı Nasıl Etkiler?</vt:lpstr>
      <vt:lpstr>Yüksek Kaygının Fiziksel Belirtileri?</vt:lpstr>
      <vt:lpstr>Yüksek Kaygının Bilişsel Belirtileri?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PowerPoint Sunusu</vt:lpstr>
      <vt:lpstr>Düşüncelerini Değiştir.</vt:lpstr>
      <vt:lpstr>Sınavdan Önce</vt:lpstr>
      <vt:lpstr>Sınav Anında</vt:lpstr>
      <vt:lpstr>Başarı Nedir?</vt:lpstr>
      <vt:lpstr>Sınav Sonucunuz Ne Olursa Olsun…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Songül UZUN</cp:lastModifiedBy>
  <cp:revision>553</cp:revision>
  <dcterms:created xsi:type="dcterms:W3CDTF">2014-12-21T04:26:02Z</dcterms:created>
  <dcterms:modified xsi:type="dcterms:W3CDTF">2020-11-09T06:50:34Z</dcterms:modified>
</cp:coreProperties>
</file>